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8" r:id="rId3"/>
    <p:sldId id="300" r:id="rId4"/>
    <p:sldId id="436" r:id="rId5"/>
    <p:sldId id="440" r:id="rId6"/>
    <p:sldId id="438" r:id="rId7"/>
    <p:sldId id="446" r:id="rId8"/>
    <p:sldId id="447" r:id="rId9"/>
    <p:sldId id="448" r:id="rId10"/>
    <p:sldId id="449" r:id="rId11"/>
    <p:sldId id="329" r:id="rId12"/>
    <p:sldId id="450" r:id="rId13"/>
    <p:sldId id="451" r:id="rId14"/>
    <p:sldId id="452" r:id="rId15"/>
    <p:sldId id="453" r:id="rId16"/>
    <p:sldId id="454" r:id="rId17"/>
    <p:sldId id="445" r:id="rId18"/>
    <p:sldId id="455" r:id="rId19"/>
  </p:sldIdLst>
  <p:sldSz cx="12192000" cy="6858000"/>
  <p:notesSz cx="6858000" cy="9144000"/>
  <p:defaultText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940" autoAdjust="0"/>
    <p:restoredTop sz="94660"/>
  </p:normalViewPr>
  <p:slideViewPr>
    <p:cSldViewPr snapToGrid="0">
      <p:cViewPr varScale="1">
        <p:scale>
          <a:sx n="70" d="100"/>
          <a:sy n="70" d="100"/>
        </p:scale>
        <p:origin x="96" y="81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niša Vuksan" userId="3af124f9-b8e7-46e3-9422-21ae1d17ac0b" providerId="ADAL" clId="{60404417-70EA-4562-99B0-FF0AA0CDD73A}"/>
    <pc:docChg chg="undo custSel addSld delSld modSld sldOrd">
      <pc:chgData name="Siniša Vuksan" userId="3af124f9-b8e7-46e3-9422-21ae1d17ac0b" providerId="ADAL" clId="{60404417-70EA-4562-99B0-FF0AA0CDD73A}" dt="2021-01-15T15:59:55.683" v="4061"/>
      <pc:docMkLst>
        <pc:docMk/>
      </pc:docMkLst>
      <pc:sldChg chg="modSp">
        <pc:chgData name="Siniša Vuksan" userId="3af124f9-b8e7-46e3-9422-21ae1d17ac0b" providerId="ADAL" clId="{60404417-70EA-4562-99B0-FF0AA0CDD73A}" dt="2021-01-15T13:14:11.984" v="41" actId="20577"/>
        <pc:sldMkLst>
          <pc:docMk/>
          <pc:sldMk cId="1473559465" sldId="256"/>
        </pc:sldMkLst>
        <pc:spChg chg="mod">
          <ac:chgData name="Siniša Vuksan" userId="3af124f9-b8e7-46e3-9422-21ae1d17ac0b" providerId="ADAL" clId="{60404417-70EA-4562-99B0-FF0AA0CDD73A}" dt="2021-01-15T13:14:03.700" v="23" actId="20577"/>
          <ac:spMkLst>
            <pc:docMk/>
            <pc:sldMk cId="1473559465" sldId="256"/>
            <ac:spMk id="2" creationId="{B16DF7CC-7E41-46FD-AD7B-E6616659F8A6}"/>
          </ac:spMkLst>
        </pc:spChg>
        <pc:spChg chg="mod">
          <ac:chgData name="Siniša Vuksan" userId="3af124f9-b8e7-46e3-9422-21ae1d17ac0b" providerId="ADAL" clId="{60404417-70EA-4562-99B0-FF0AA0CDD73A}" dt="2021-01-15T13:14:11.984" v="41" actId="20577"/>
          <ac:spMkLst>
            <pc:docMk/>
            <pc:sldMk cId="1473559465" sldId="256"/>
            <ac:spMk id="3" creationId="{1DEA2198-4687-4966-8D99-48F3FDF0BDE4}"/>
          </ac:spMkLst>
        </pc:spChg>
      </pc:sldChg>
      <pc:sldChg chg="modSp">
        <pc:chgData name="Siniša Vuksan" userId="3af124f9-b8e7-46e3-9422-21ae1d17ac0b" providerId="ADAL" clId="{60404417-70EA-4562-99B0-FF0AA0CDD73A}" dt="2021-01-15T13:15:50.815" v="76" actId="14826"/>
        <pc:sldMkLst>
          <pc:docMk/>
          <pc:sldMk cId="2122178903" sldId="288"/>
        </pc:sldMkLst>
        <pc:spChg chg="mod">
          <ac:chgData name="Siniša Vuksan" userId="3af124f9-b8e7-46e3-9422-21ae1d17ac0b" providerId="ADAL" clId="{60404417-70EA-4562-99B0-FF0AA0CDD73A}" dt="2021-01-15T13:15:00.326" v="72" actId="20577"/>
          <ac:spMkLst>
            <pc:docMk/>
            <pc:sldMk cId="2122178903" sldId="288"/>
            <ac:spMk id="6" creationId="{FFE14C9D-F79A-42C0-87D5-7951E53F2573}"/>
          </ac:spMkLst>
        </pc:spChg>
        <pc:picChg chg="mod">
          <ac:chgData name="Siniša Vuksan" userId="3af124f9-b8e7-46e3-9422-21ae1d17ac0b" providerId="ADAL" clId="{60404417-70EA-4562-99B0-FF0AA0CDD73A}" dt="2021-01-15T13:15:22.455" v="75" actId="1038"/>
          <ac:picMkLst>
            <pc:docMk/>
            <pc:sldMk cId="2122178903" sldId="288"/>
            <ac:picMk id="4" creationId="{1B2619D9-4F98-4A11-8FFE-57C7EB1F529A}"/>
          </ac:picMkLst>
        </pc:picChg>
        <pc:picChg chg="mod">
          <ac:chgData name="Siniša Vuksan" userId="3af124f9-b8e7-46e3-9422-21ae1d17ac0b" providerId="ADAL" clId="{60404417-70EA-4562-99B0-FF0AA0CDD73A}" dt="2021-01-15T13:15:50.815" v="76" actId="14826"/>
          <ac:picMkLst>
            <pc:docMk/>
            <pc:sldMk cId="2122178903" sldId="288"/>
            <ac:picMk id="7" creationId="{40106C37-8279-4C0B-A4A6-4051FF501A0A}"/>
          </ac:picMkLst>
        </pc:picChg>
      </pc:sldChg>
      <pc:sldChg chg="modSp">
        <pc:chgData name="Siniša Vuksan" userId="3af124f9-b8e7-46e3-9422-21ae1d17ac0b" providerId="ADAL" clId="{60404417-70EA-4562-99B0-FF0AA0CDD73A}" dt="2021-01-15T13:20:49.009" v="697" actId="20577"/>
        <pc:sldMkLst>
          <pc:docMk/>
          <pc:sldMk cId="1167673325" sldId="300"/>
        </pc:sldMkLst>
        <pc:spChg chg="mod">
          <ac:chgData name="Siniša Vuksan" userId="3af124f9-b8e7-46e3-9422-21ae1d17ac0b" providerId="ADAL" clId="{60404417-70EA-4562-99B0-FF0AA0CDD73A}" dt="2021-01-15T13:20:49.009" v="697" actId="20577"/>
          <ac:spMkLst>
            <pc:docMk/>
            <pc:sldMk cId="1167673325" sldId="300"/>
            <ac:spMk id="6" creationId="{FFE14C9D-F79A-42C0-87D5-7951E53F2573}"/>
          </ac:spMkLst>
        </pc:spChg>
        <pc:picChg chg="mod">
          <ac:chgData name="Siniša Vuksan" userId="3af124f9-b8e7-46e3-9422-21ae1d17ac0b" providerId="ADAL" clId="{60404417-70EA-4562-99B0-FF0AA0CDD73A}" dt="2021-01-15T13:16:12.054" v="80" actId="14826"/>
          <ac:picMkLst>
            <pc:docMk/>
            <pc:sldMk cId="1167673325" sldId="300"/>
            <ac:picMk id="5" creationId="{E24C9881-BB40-4A55-843E-41EADF141365}"/>
          </ac:picMkLst>
        </pc:picChg>
        <pc:picChg chg="mod">
          <ac:chgData name="Siniša Vuksan" userId="3af124f9-b8e7-46e3-9422-21ae1d17ac0b" providerId="ADAL" clId="{60404417-70EA-4562-99B0-FF0AA0CDD73A}" dt="2021-01-15T13:16:05.501" v="78" actId="14826"/>
          <ac:picMkLst>
            <pc:docMk/>
            <pc:sldMk cId="1167673325" sldId="300"/>
            <ac:picMk id="7" creationId="{40106C37-8279-4C0B-A4A6-4051FF501A0A}"/>
          </ac:picMkLst>
        </pc:picChg>
      </pc:sldChg>
      <pc:sldChg chg="addSp delSp modSp ord delAnim modAnim">
        <pc:chgData name="Siniša Vuksan" userId="3af124f9-b8e7-46e3-9422-21ae1d17ac0b" providerId="ADAL" clId="{60404417-70EA-4562-99B0-FF0AA0CDD73A}" dt="2021-01-15T15:19:46.773" v="2789" actId="14100"/>
        <pc:sldMkLst>
          <pc:docMk/>
          <pc:sldMk cId="2263245869" sldId="329"/>
        </pc:sldMkLst>
        <pc:spChg chg="mod">
          <ac:chgData name="Siniša Vuksan" userId="3af124f9-b8e7-46e3-9422-21ae1d17ac0b" providerId="ADAL" clId="{60404417-70EA-4562-99B0-FF0AA0CDD73A}" dt="2021-01-15T15:12:34.522" v="2582" actId="20577"/>
          <ac:spMkLst>
            <pc:docMk/>
            <pc:sldMk cId="2263245869" sldId="329"/>
            <ac:spMk id="7" creationId="{0256D9EB-C20B-45FA-9F3D-124012366C9E}"/>
          </ac:spMkLst>
        </pc:spChg>
        <pc:spChg chg="mod">
          <ac:chgData name="Siniša Vuksan" userId="3af124f9-b8e7-46e3-9422-21ae1d17ac0b" providerId="ADAL" clId="{60404417-70EA-4562-99B0-FF0AA0CDD73A}" dt="2021-01-15T15:14:41.234" v="2710" actId="14100"/>
          <ac:spMkLst>
            <pc:docMk/>
            <pc:sldMk cId="2263245869" sldId="329"/>
            <ac:spMk id="8" creationId="{3F78CB02-FC75-44F9-993A-F46B14060D86}"/>
          </ac:spMkLst>
        </pc:spChg>
        <pc:spChg chg="del">
          <ac:chgData name="Siniša Vuksan" userId="3af124f9-b8e7-46e3-9422-21ae1d17ac0b" providerId="ADAL" clId="{60404417-70EA-4562-99B0-FF0AA0CDD73A}" dt="2021-01-15T15:13:45.613" v="2591" actId="478"/>
          <ac:spMkLst>
            <pc:docMk/>
            <pc:sldMk cId="2263245869" sldId="329"/>
            <ac:spMk id="9" creationId="{EABD6068-0838-46E1-B65C-6C7AE1A0E919}"/>
          </ac:spMkLst>
        </pc:spChg>
        <pc:spChg chg="del">
          <ac:chgData name="Siniša Vuksan" userId="3af124f9-b8e7-46e3-9422-21ae1d17ac0b" providerId="ADAL" clId="{60404417-70EA-4562-99B0-FF0AA0CDD73A}" dt="2021-01-15T15:13:53.331" v="2596" actId="478"/>
          <ac:spMkLst>
            <pc:docMk/>
            <pc:sldMk cId="2263245869" sldId="329"/>
            <ac:spMk id="10" creationId="{F36C8F98-39BD-4CF4-A339-73BC23FE4BEA}"/>
          </ac:spMkLst>
        </pc:spChg>
        <pc:spChg chg="del">
          <ac:chgData name="Siniša Vuksan" userId="3af124f9-b8e7-46e3-9422-21ae1d17ac0b" providerId="ADAL" clId="{60404417-70EA-4562-99B0-FF0AA0CDD73A}" dt="2021-01-15T15:13:49.979" v="2594" actId="478"/>
          <ac:spMkLst>
            <pc:docMk/>
            <pc:sldMk cId="2263245869" sldId="329"/>
            <ac:spMk id="11" creationId="{A8EF68EF-B50F-4240-88E3-9C1A0E52CC5D}"/>
          </ac:spMkLst>
        </pc:spChg>
        <pc:spChg chg="del">
          <ac:chgData name="Siniša Vuksan" userId="3af124f9-b8e7-46e3-9422-21ae1d17ac0b" providerId="ADAL" clId="{60404417-70EA-4562-99B0-FF0AA0CDD73A}" dt="2021-01-15T15:13:47.036" v="2592" actId="478"/>
          <ac:spMkLst>
            <pc:docMk/>
            <pc:sldMk cId="2263245869" sldId="329"/>
            <ac:spMk id="12" creationId="{26FBA321-D59E-40B9-B1F6-E7EA2F996356}"/>
          </ac:spMkLst>
        </pc:spChg>
        <pc:spChg chg="del">
          <ac:chgData name="Siniša Vuksan" userId="3af124f9-b8e7-46e3-9422-21ae1d17ac0b" providerId="ADAL" clId="{60404417-70EA-4562-99B0-FF0AA0CDD73A}" dt="2021-01-15T15:13:51.448" v="2595" actId="478"/>
          <ac:spMkLst>
            <pc:docMk/>
            <pc:sldMk cId="2263245869" sldId="329"/>
            <ac:spMk id="13" creationId="{33965EE7-2F2E-469F-B514-6D40105D33B8}"/>
          </ac:spMkLst>
        </pc:spChg>
        <pc:spChg chg="mod">
          <ac:chgData name="Siniša Vuksan" userId="3af124f9-b8e7-46e3-9422-21ae1d17ac0b" providerId="ADAL" clId="{60404417-70EA-4562-99B0-FF0AA0CDD73A}" dt="2021-01-15T15:16:09.390" v="2734" actId="5793"/>
          <ac:spMkLst>
            <pc:docMk/>
            <pc:sldMk cId="2263245869" sldId="329"/>
            <ac:spMk id="14" creationId="{FC264BE8-0BA8-4F56-B1B2-C7642C313C7D}"/>
          </ac:spMkLst>
        </pc:spChg>
        <pc:spChg chg="del">
          <ac:chgData name="Siniša Vuksan" userId="3af124f9-b8e7-46e3-9422-21ae1d17ac0b" providerId="ADAL" clId="{60404417-70EA-4562-99B0-FF0AA0CDD73A}" dt="2021-01-15T15:13:48.595" v="2593" actId="478"/>
          <ac:spMkLst>
            <pc:docMk/>
            <pc:sldMk cId="2263245869" sldId="329"/>
            <ac:spMk id="15" creationId="{E493F4ED-B3D9-41E1-AE54-7776CBEF4EE2}"/>
          </ac:spMkLst>
        </pc:spChg>
        <pc:spChg chg="add mod">
          <ac:chgData name="Siniša Vuksan" userId="3af124f9-b8e7-46e3-9422-21ae1d17ac0b" providerId="ADAL" clId="{60404417-70EA-4562-99B0-FF0AA0CDD73A}" dt="2021-01-15T15:16:39.339" v="2737"/>
          <ac:spMkLst>
            <pc:docMk/>
            <pc:sldMk cId="2263245869" sldId="329"/>
            <ac:spMk id="16" creationId="{1FFA048D-3C06-411F-97D1-0527022C6F29}"/>
          </ac:spMkLst>
        </pc:spChg>
        <pc:spChg chg="add mod">
          <ac:chgData name="Siniša Vuksan" userId="3af124f9-b8e7-46e3-9422-21ae1d17ac0b" providerId="ADAL" clId="{60404417-70EA-4562-99B0-FF0AA0CDD73A}" dt="2021-01-15T15:19:46.773" v="2789" actId="14100"/>
          <ac:spMkLst>
            <pc:docMk/>
            <pc:sldMk cId="2263245869" sldId="329"/>
            <ac:spMk id="17" creationId="{EA20E0CE-0EED-44D0-BBF1-13F182604E49}"/>
          </ac:spMkLst>
        </pc:spChg>
        <pc:picChg chg="mod">
          <ac:chgData name="Siniša Vuksan" userId="3af124f9-b8e7-46e3-9422-21ae1d17ac0b" providerId="ADAL" clId="{60404417-70EA-4562-99B0-FF0AA0CDD73A}" dt="2021-01-15T15:15:28.759" v="2727" actId="1038"/>
          <ac:picMkLst>
            <pc:docMk/>
            <pc:sldMk cId="2263245869" sldId="329"/>
            <ac:picMk id="2" creationId="{79AB126F-5218-4223-8FB3-6BD5D18FF2B3}"/>
          </ac:picMkLst>
        </pc:picChg>
        <pc:picChg chg="mod">
          <ac:chgData name="Siniša Vuksan" userId="3af124f9-b8e7-46e3-9422-21ae1d17ac0b" providerId="ADAL" clId="{60404417-70EA-4562-99B0-FF0AA0CDD73A}" dt="2021-01-15T15:13:05.118" v="2585" actId="14100"/>
          <ac:picMkLst>
            <pc:docMk/>
            <pc:sldMk cId="2263245869" sldId="329"/>
            <ac:picMk id="4" creationId="{1B2619D9-4F98-4A11-8FFE-57C7EB1F529A}"/>
          </ac:picMkLst>
        </pc:picChg>
      </pc:sldChg>
      <pc:sldChg chg="addSp delSp modSp delAnim modAnim">
        <pc:chgData name="Siniša Vuksan" userId="3af124f9-b8e7-46e3-9422-21ae1d17ac0b" providerId="ADAL" clId="{60404417-70EA-4562-99B0-FF0AA0CDD73A}" dt="2021-01-15T15:56:32.794" v="4043"/>
        <pc:sldMkLst>
          <pc:docMk/>
          <pc:sldMk cId="386841859" sldId="436"/>
        </pc:sldMkLst>
        <pc:spChg chg="mod">
          <ac:chgData name="Siniša Vuksan" userId="3af124f9-b8e7-46e3-9422-21ae1d17ac0b" providerId="ADAL" clId="{60404417-70EA-4562-99B0-FF0AA0CDD73A}" dt="2021-01-15T14:39:22.717" v="793" actId="14100"/>
          <ac:spMkLst>
            <pc:docMk/>
            <pc:sldMk cId="386841859" sldId="436"/>
            <ac:spMk id="6" creationId="{010AB125-9086-4261-98B4-FC5A0801347C}"/>
          </ac:spMkLst>
        </pc:spChg>
        <pc:spChg chg="mod">
          <ac:chgData name="Siniša Vuksan" userId="3af124f9-b8e7-46e3-9422-21ae1d17ac0b" providerId="ADAL" clId="{60404417-70EA-4562-99B0-FF0AA0CDD73A}" dt="2021-01-15T14:37:04.928" v="705" actId="20577"/>
          <ac:spMkLst>
            <pc:docMk/>
            <pc:sldMk cId="386841859" sldId="436"/>
            <ac:spMk id="7" creationId="{0256D9EB-C20B-45FA-9F3D-124012366C9E}"/>
          </ac:spMkLst>
        </pc:spChg>
        <pc:spChg chg="del">
          <ac:chgData name="Siniša Vuksan" userId="3af124f9-b8e7-46e3-9422-21ae1d17ac0b" providerId="ADAL" clId="{60404417-70EA-4562-99B0-FF0AA0CDD73A}" dt="2021-01-15T14:39:45.924" v="797" actId="478"/>
          <ac:spMkLst>
            <pc:docMk/>
            <pc:sldMk cId="386841859" sldId="436"/>
            <ac:spMk id="8" creationId="{E221FC19-7453-417E-B0EF-5538282095E6}"/>
          </ac:spMkLst>
        </pc:spChg>
        <pc:spChg chg="add mod">
          <ac:chgData name="Siniša Vuksan" userId="3af124f9-b8e7-46e3-9422-21ae1d17ac0b" providerId="ADAL" clId="{60404417-70EA-4562-99B0-FF0AA0CDD73A}" dt="2021-01-15T14:40:32.015" v="902" actId="20577"/>
          <ac:spMkLst>
            <pc:docMk/>
            <pc:sldMk cId="386841859" sldId="436"/>
            <ac:spMk id="9" creationId="{8486D2A1-1A1D-4F81-AD96-A31FD4BA98EC}"/>
          </ac:spMkLst>
        </pc:spChg>
        <pc:spChg chg="add mod">
          <ac:chgData name="Siniša Vuksan" userId="3af124f9-b8e7-46e3-9422-21ae1d17ac0b" providerId="ADAL" clId="{60404417-70EA-4562-99B0-FF0AA0CDD73A}" dt="2021-01-15T14:42:38.605" v="1048" actId="1076"/>
          <ac:spMkLst>
            <pc:docMk/>
            <pc:sldMk cId="386841859" sldId="436"/>
            <ac:spMk id="10" creationId="{A492F1F3-9211-4AB7-BF4C-4050DD0C9DE1}"/>
          </ac:spMkLst>
        </pc:spChg>
        <pc:picChg chg="mod">
          <ac:chgData name="Siniša Vuksan" userId="3af124f9-b8e7-46e3-9422-21ae1d17ac0b" providerId="ADAL" clId="{60404417-70EA-4562-99B0-FF0AA0CDD73A}" dt="2021-01-15T14:38:44.512" v="712" actId="1076"/>
          <ac:picMkLst>
            <pc:docMk/>
            <pc:sldMk cId="386841859" sldId="436"/>
            <ac:picMk id="2" creationId="{79AB126F-5218-4223-8FB3-6BD5D18FF2B3}"/>
          </ac:picMkLst>
        </pc:picChg>
        <pc:picChg chg="add mod">
          <ac:chgData name="Siniša Vuksan" userId="3af124f9-b8e7-46e3-9422-21ae1d17ac0b" providerId="ADAL" clId="{60404417-70EA-4562-99B0-FF0AA0CDD73A}" dt="2021-01-15T14:41:19.585" v="916" actId="1038"/>
          <ac:picMkLst>
            <pc:docMk/>
            <pc:sldMk cId="386841859" sldId="436"/>
            <ac:picMk id="3" creationId="{F729F179-47B6-4650-BBC4-F414687941C1}"/>
          </ac:picMkLst>
        </pc:picChg>
        <pc:picChg chg="mod">
          <ac:chgData name="Siniša Vuksan" userId="3af124f9-b8e7-46e3-9422-21ae1d17ac0b" providerId="ADAL" clId="{60404417-70EA-4562-99B0-FF0AA0CDD73A}" dt="2021-01-15T14:39:48.939" v="798" actId="1076"/>
          <ac:picMkLst>
            <pc:docMk/>
            <pc:sldMk cId="386841859" sldId="436"/>
            <ac:picMk id="4" creationId="{1B2619D9-4F98-4A11-8FFE-57C7EB1F529A}"/>
          </ac:picMkLst>
        </pc:picChg>
      </pc:sldChg>
      <pc:sldChg chg="del">
        <pc:chgData name="Siniša Vuksan" userId="3af124f9-b8e7-46e3-9422-21ae1d17ac0b" providerId="ADAL" clId="{60404417-70EA-4562-99B0-FF0AA0CDD73A}" dt="2021-01-15T15:48:39.872" v="3933" actId="2696"/>
        <pc:sldMkLst>
          <pc:docMk/>
          <pc:sldMk cId="2601828618" sldId="437"/>
        </pc:sldMkLst>
      </pc:sldChg>
      <pc:sldChg chg="modSp modAnim">
        <pc:chgData name="Siniša Vuksan" userId="3af124f9-b8e7-46e3-9422-21ae1d17ac0b" providerId="ADAL" clId="{60404417-70EA-4562-99B0-FF0AA0CDD73A}" dt="2021-01-15T15:00:49.850" v="1878" actId="20577"/>
        <pc:sldMkLst>
          <pc:docMk/>
          <pc:sldMk cId="2414150277" sldId="438"/>
        </pc:sldMkLst>
        <pc:spChg chg="mod">
          <ac:chgData name="Siniša Vuksan" userId="3af124f9-b8e7-46e3-9422-21ae1d17ac0b" providerId="ADAL" clId="{60404417-70EA-4562-99B0-FF0AA0CDD73A}" dt="2021-01-15T14:49:10.978" v="1401" actId="20577"/>
          <ac:spMkLst>
            <pc:docMk/>
            <pc:sldMk cId="2414150277" sldId="438"/>
            <ac:spMk id="5" creationId="{B8A3143C-029E-40B5-BE16-112F882053E5}"/>
          </ac:spMkLst>
        </pc:spChg>
        <pc:spChg chg="mod">
          <ac:chgData name="Siniša Vuksan" userId="3af124f9-b8e7-46e3-9422-21ae1d17ac0b" providerId="ADAL" clId="{60404417-70EA-4562-99B0-FF0AA0CDD73A}" dt="2021-01-15T14:48:44.193" v="1385" actId="20577"/>
          <ac:spMkLst>
            <pc:docMk/>
            <pc:sldMk cId="2414150277" sldId="438"/>
            <ac:spMk id="6" creationId="{0E396268-D271-4295-816F-4B37E71E97F9}"/>
          </ac:spMkLst>
        </pc:spChg>
        <pc:spChg chg="mod">
          <ac:chgData name="Siniša Vuksan" userId="3af124f9-b8e7-46e3-9422-21ae1d17ac0b" providerId="ADAL" clId="{60404417-70EA-4562-99B0-FF0AA0CDD73A}" dt="2021-01-15T15:00:47.717" v="1877" actId="20577"/>
          <ac:spMkLst>
            <pc:docMk/>
            <pc:sldMk cId="2414150277" sldId="438"/>
            <ac:spMk id="7" creationId="{D011009A-5CAA-4E70-B94A-D6F67B7ED73D}"/>
          </ac:spMkLst>
        </pc:spChg>
        <pc:spChg chg="mod">
          <ac:chgData name="Siniša Vuksan" userId="3af124f9-b8e7-46e3-9422-21ae1d17ac0b" providerId="ADAL" clId="{60404417-70EA-4562-99B0-FF0AA0CDD73A}" dt="2021-01-15T15:00:49.850" v="1878" actId="20577"/>
          <ac:spMkLst>
            <pc:docMk/>
            <pc:sldMk cId="2414150277" sldId="438"/>
            <ac:spMk id="9" creationId="{904A25CC-0F18-4911-AF18-F01827347852}"/>
          </ac:spMkLst>
        </pc:spChg>
      </pc:sldChg>
      <pc:sldChg chg="modSp del">
        <pc:chgData name="Siniša Vuksan" userId="3af124f9-b8e7-46e3-9422-21ae1d17ac0b" providerId="ADAL" clId="{60404417-70EA-4562-99B0-FF0AA0CDD73A}" dt="2021-01-15T15:48:41.338" v="3934" actId="2696"/>
        <pc:sldMkLst>
          <pc:docMk/>
          <pc:sldMk cId="3702128705" sldId="439"/>
        </pc:sldMkLst>
        <pc:picChg chg="mod">
          <ac:chgData name="Siniša Vuksan" userId="3af124f9-b8e7-46e3-9422-21ae1d17ac0b" providerId="ADAL" clId="{60404417-70EA-4562-99B0-FF0AA0CDD73A}" dt="2021-01-15T14:59:02.492" v="1733" actId="1076"/>
          <ac:picMkLst>
            <pc:docMk/>
            <pc:sldMk cId="3702128705" sldId="439"/>
            <ac:picMk id="2" creationId="{79AB126F-5218-4223-8FB3-6BD5D18FF2B3}"/>
          </ac:picMkLst>
        </pc:picChg>
      </pc:sldChg>
      <pc:sldChg chg="addSp modSp ord modAnim">
        <pc:chgData name="Siniša Vuksan" userId="3af124f9-b8e7-46e3-9422-21ae1d17ac0b" providerId="ADAL" clId="{60404417-70EA-4562-99B0-FF0AA0CDD73A}" dt="2021-01-15T14:52:08.224" v="1568" actId="14100"/>
        <pc:sldMkLst>
          <pc:docMk/>
          <pc:sldMk cId="369717677" sldId="440"/>
        </pc:sldMkLst>
        <pc:spChg chg="mod">
          <ac:chgData name="Siniša Vuksan" userId="3af124f9-b8e7-46e3-9422-21ae1d17ac0b" providerId="ADAL" clId="{60404417-70EA-4562-99B0-FF0AA0CDD73A}" dt="2021-01-15T14:52:08.224" v="1568" actId="14100"/>
          <ac:spMkLst>
            <pc:docMk/>
            <pc:sldMk cId="369717677" sldId="440"/>
            <ac:spMk id="6" creationId="{010AB125-9086-4261-98B4-FC5A0801347C}"/>
          </ac:spMkLst>
        </pc:spChg>
        <pc:picChg chg="add mod">
          <ac:chgData name="Siniša Vuksan" userId="3af124f9-b8e7-46e3-9422-21ae1d17ac0b" providerId="ADAL" clId="{60404417-70EA-4562-99B0-FF0AA0CDD73A}" dt="2021-01-15T14:44:20.688" v="1065" actId="208"/>
          <ac:picMkLst>
            <pc:docMk/>
            <pc:sldMk cId="369717677" sldId="440"/>
            <ac:picMk id="2" creationId="{B69E1C10-ACFD-49C4-B019-6B92ED78F85E}"/>
          </ac:picMkLst>
        </pc:picChg>
        <pc:picChg chg="mod">
          <ac:chgData name="Siniša Vuksan" userId="3af124f9-b8e7-46e3-9422-21ae1d17ac0b" providerId="ADAL" clId="{60404417-70EA-4562-99B0-FF0AA0CDD73A}" dt="2021-01-15T14:43:27.576" v="1057" actId="1037"/>
          <ac:picMkLst>
            <pc:docMk/>
            <pc:sldMk cId="369717677" sldId="440"/>
            <ac:picMk id="4" creationId="{1B2619D9-4F98-4A11-8FFE-57C7EB1F529A}"/>
          </ac:picMkLst>
        </pc:picChg>
      </pc:sldChg>
      <pc:sldChg chg="del">
        <pc:chgData name="Siniša Vuksan" userId="3af124f9-b8e7-46e3-9422-21ae1d17ac0b" providerId="ADAL" clId="{60404417-70EA-4562-99B0-FF0AA0CDD73A}" dt="2021-01-15T15:48:42.602" v="3935" actId="2696"/>
        <pc:sldMkLst>
          <pc:docMk/>
          <pc:sldMk cId="656764395" sldId="441"/>
        </pc:sldMkLst>
      </pc:sldChg>
      <pc:sldChg chg="del">
        <pc:chgData name="Siniša Vuksan" userId="3af124f9-b8e7-46e3-9422-21ae1d17ac0b" providerId="ADAL" clId="{60404417-70EA-4562-99B0-FF0AA0CDD73A}" dt="2021-01-15T15:48:43.502" v="3936" actId="2696"/>
        <pc:sldMkLst>
          <pc:docMk/>
          <pc:sldMk cId="2484322561" sldId="442"/>
        </pc:sldMkLst>
      </pc:sldChg>
      <pc:sldChg chg="del">
        <pc:chgData name="Siniša Vuksan" userId="3af124f9-b8e7-46e3-9422-21ae1d17ac0b" providerId="ADAL" clId="{60404417-70EA-4562-99B0-FF0AA0CDD73A}" dt="2021-01-15T15:48:44.277" v="3937" actId="2696"/>
        <pc:sldMkLst>
          <pc:docMk/>
          <pc:sldMk cId="2283020656" sldId="443"/>
        </pc:sldMkLst>
      </pc:sldChg>
      <pc:sldChg chg="del">
        <pc:chgData name="Siniša Vuksan" userId="3af124f9-b8e7-46e3-9422-21ae1d17ac0b" providerId="ADAL" clId="{60404417-70EA-4562-99B0-FF0AA0CDD73A}" dt="2021-01-15T15:48:45.362" v="3938" actId="2696"/>
        <pc:sldMkLst>
          <pc:docMk/>
          <pc:sldMk cId="1069327522" sldId="444"/>
        </pc:sldMkLst>
      </pc:sldChg>
      <pc:sldChg chg="delSp modSp delAnim">
        <pc:chgData name="Siniša Vuksan" userId="3af124f9-b8e7-46e3-9422-21ae1d17ac0b" providerId="ADAL" clId="{60404417-70EA-4562-99B0-FF0AA0CDD73A}" dt="2021-01-15T15:50:14.417" v="4016" actId="478"/>
        <pc:sldMkLst>
          <pc:docMk/>
          <pc:sldMk cId="3332873491" sldId="445"/>
        </pc:sldMkLst>
        <pc:spChg chg="mod">
          <ac:chgData name="Siniša Vuksan" userId="3af124f9-b8e7-46e3-9422-21ae1d17ac0b" providerId="ADAL" clId="{60404417-70EA-4562-99B0-FF0AA0CDD73A}" dt="2021-01-15T15:49:01.957" v="3940" actId="20577"/>
          <ac:spMkLst>
            <pc:docMk/>
            <pc:sldMk cId="3332873491" sldId="445"/>
            <ac:spMk id="7" creationId="{0256D9EB-C20B-45FA-9F3D-124012366C9E}"/>
          </ac:spMkLst>
        </pc:spChg>
        <pc:spChg chg="mod">
          <ac:chgData name="Siniša Vuksan" userId="3af124f9-b8e7-46e3-9422-21ae1d17ac0b" providerId="ADAL" clId="{60404417-70EA-4562-99B0-FF0AA0CDD73A}" dt="2021-01-15T15:49:37.983" v="4012" actId="20577"/>
          <ac:spMkLst>
            <pc:docMk/>
            <pc:sldMk cId="3332873491" sldId="445"/>
            <ac:spMk id="8" creationId="{3F78CB02-FC75-44F9-993A-F46B14060D86}"/>
          </ac:spMkLst>
        </pc:spChg>
        <pc:spChg chg="del">
          <ac:chgData name="Siniša Vuksan" userId="3af124f9-b8e7-46e3-9422-21ae1d17ac0b" providerId="ADAL" clId="{60404417-70EA-4562-99B0-FF0AA0CDD73A}" dt="2021-01-15T15:50:14.417" v="4016" actId="478"/>
          <ac:spMkLst>
            <pc:docMk/>
            <pc:sldMk cId="3332873491" sldId="445"/>
            <ac:spMk id="16" creationId="{26D14F7C-7BD8-42BB-940F-F74D48128FCD}"/>
          </ac:spMkLst>
        </pc:spChg>
        <pc:spChg chg="del">
          <ac:chgData name="Siniša Vuksan" userId="3af124f9-b8e7-46e3-9422-21ae1d17ac0b" providerId="ADAL" clId="{60404417-70EA-4562-99B0-FF0AA0CDD73A}" dt="2021-01-15T15:49:43.394" v="4013" actId="478"/>
          <ac:spMkLst>
            <pc:docMk/>
            <pc:sldMk cId="3332873491" sldId="445"/>
            <ac:spMk id="17" creationId="{B0B64D8B-96A9-4DB3-AFC1-C235B1E5BECD}"/>
          </ac:spMkLst>
        </pc:spChg>
        <pc:picChg chg="mod">
          <ac:chgData name="Siniša Vuksan" userId="3af124f9-b8e7-46e3-9422-21ae1d17ac0b" providerId="ADAL" clId="{60404417-70EA-4562-99B0-FF0AA0CDD73A}" dt="2021-01-15T15:50:11.985" v="4015" actId="1076"/>
          <ac:picMkLst>
            <pc:docMk/>
            <pc:sldMk cId="3332873491" sldId="445"/>
            <ac:picMk id="2" creationId="{79AB126F-5218-4223-8FB3-6BD5D18FF2B3}"/>
          </ac:picMkLst>
        </pc:picChg>
      </pc:sldChg>
      <pc:sldChg chg="addSp delSp modSp new add modAnim">
        <pc:chgData name="Siniša Vuksan" userId="3af124f9-b8e7-46e3-9422-21ae1d17ac0b" providerId="ADAL" clId="{60404417-70EA-4562-99B0-FF0AA0CDD73A}" dt="2021-01-15T14:58:03.723" v="1730" actId="1076"/>
        <pc:sldMkLst>
          <pc:docMk/>
          <pc:sldMk cId="3106549385" sldId="446"/>
        </pc:sldMkLst>
        <pc:spChg chg="del">
          <ac:chgData name="Siniša Vuksan" userId="3af124f9-b8e7-46e3-9422-21ae1d17ac0b" providerId="ADAL" clId="{60404417-70EA-4562-99B0-FF0AA0CDD73A}" dt="2021-01-15T14:53:25.438" v="1571" actId="478"/>
          <ac:spMkLst>
            <pc:docMk/>
            <pc:sldMk cId="3106549385" sldId="446"/>
            <ac:spMk id="2" creationId="{200A0780-A4A6-4BA0-8E6C-6029F71C11E9}"/>
          </ac:spMkLst>
        </pc:spChg>
        <pc:spChg chg="del">
          <ac:chgData name="Siniša Vuksan" userId="3af124f9-b8e7-46e3-9422-21ae1d17ac0b" providerId="ADAL" clId="{60404417-70EA-4562-99B0-FF0AA0CDD73A}" dt="2021-01-15T14:53:26.798" v="1572" actId="478"/>
          <ac:spMkLst>
            <pc:docMk/>
            <pc:sldMk cId="3106549385" sldId="446"/>
            <ac:spMk id="3" creationId="{E10B5AD9-6C6C-4FE7-B96B-F897CAC6EEC4}"/>
          </ac:spMkLst>
        </pc:spChg>
        <pc:spChg chg="add mod">
          <ac:chgData name="Siniša Vuksan" userId="3af124f9-b8e7-46e3-9422-21ae1d17ac0b" providerId="ADAL" clId="{60404417-70EA-4562-99B0-FF0AA0CDD73A}" dt="2021-01-15T14:58:03.723" v="1730" actId="1076"/>
          <ac:spMkLst>
            <pc:docMk/>
            <pc:sldMk cId="3106549385" sldId="446"/>
            <ac:spMk id="4" creationId="{667A1B80-E565-43D3-AF21-4E24656FC906}"/>
          </ac:spMkLst>
        </pc:spChg>
        <pc:spChg chg="add mod">
          <ac:chgData name="Siniša Vuksan" userId="3af124f9-b8e7-46e3-9422-21ae1d17ac0b" providerId="ADAL" clId="{60404417-70EA-4562-99B0-FF0AA0CDD73A}" dt="2021-01-15T14:55:03.650" v="1607" actId="1076"/>
          <ac:spMkLst>
            <pc:docMk/>
            <pc:sldMk cId="3106549385" sldId="446"/>
            <ac:spMk id="5" creationId="{EB62561E-FF2D-4CFE-99EC-68F24BD2E3A7}"/>
          </ac:spMkLst>
        </pc:spChg>
      </pc:sldChg>
      <pc:sldChg chg="modSp add modAnim">
        <pc:chgData name="Siniša Vuksan" userId="3af124f9-b8e7-46e3-9422-21ae1d17ac0b" providerId="ADAL" clId="{60404417-70EA-4562-99B0-FF0AA0CDD73A}" dt="2021-01-15T14:58:14.872" v="1732" actId="1076"/>
        <pc:sldMkLst>
          <pc:docMk/>
          <pc:sldMk cId="1937281159" sldId="447"/>
        </pc:sldMkLst>
        <pc:spChg chg="mod">
          <ac:chgData name="Siniša Vuksan" userId="3af124f9-b8e7-46e3-9422-21ae1d17ac0b" providerId="ADAL" clId="{60404417-70EA-4562-99B0-FF0AA0CDD73A}" dt="2021-01-15T14:58:14.872" v="1732" actId="1076"/>
          <ac:spMkLst>
            <pc:docMk/>
            <pc:sldMk cId="1937281159" sldId="447"/>
            <ac:spMk id="4" creationId="{667A1B80-E565-43D3-AF21-4E24656FC906}"/>
          </ac:spMkLst>
        </pc:spChg>
        <pc:spChg chg="mod">
          <ac:chgData name="Siniša Vuksan" userId="3af124f9-b8e7-46e3-9422-21ae1d17ac0b" providerId="ADAL" clId="{60404417-70EA-4562-99B0-FF0AA0CDD73A}" dt="2021-01-15T14:57:06.807" v="1706" actId="1035"/>
          <ac:spMkLst>
            <pc:docMk/>
            <pc:sldMk cId="1937281159" sldId="447"/>
            <ac:spMk id="5" creationId="{EB62561E-FF2D-4CFE-99EC-68F24BD2E3A7}"/>
          </ac:spMkLst>
        </pc:spChg>
      </pc:sldChg>
      <pc:sldChg chg="addSp modSp add modAnim">
        <pc:chgData name="Siniša Vuksan" userId="3af124f9-b8e7-46e3-9422-21ae1d17ac0b" providerId="ADAL" clId="{60404417-70EA-4562-99B0-FF0AA0CDD73A}" dt="2021-01-15T15:57:45.591" v="4046"/>
        <pc:sldMkLst>
          <pc:docMk/>
          <pc:sldMk cId="1926975758" sldId="448"/>
        </pc:sldMkLst>
        <pc:spChg chg="add mod">
          <ac:chgData name="Siniša Vuksan" userId="3af124f9-b8e7-46e3-9422-21ae1d17ac0b" providerId="ADAL" clId="{60404417-70EA-4562-99B0-FF0AA0CDD73A}" dt="2021-01-15T15:02:47.368" v="1887" actId="1076"/>
          <ac:spMkLst>
            <pc:docMk/>
            <pc:sldMk cId="1926975758" sldId="448"/>
            <ac:spMk id="5" creationId="{530F6492-BB23-4B79-9860-91F813C9D5DA}"/>
          </ac:spMkLst>
        </pc:spChg>
        <pc:spChg chg="mod">
          <ac:chgData name="Siniša Vuksan" userId="3af124f9-b8e7-46e3-9422-21ae1d17ac0b" providerId="ADAL" clId="{60404417-70EA-4562-99B0-FF0AA0CDD73A}" dt="2021-01-15T15:02:42.483" v="1886" actId="20577"/>
          <ac:spMkLst>
            <pc:docMk/>
            <pc:sldMk cId="1926975758" sldId="448"/>
            <ac:spMk id="6" creationId="{010AB125-9086-4261-98B4-FC5A0801347C}"/>
          </ac:spMkLst>
        </pc:spChg>
        <pc:spChg chg="add mod">
          <ac:chgData name="Siniša Vuksan" userId="3af124f9-b8e7-46e3-9422-21ae1d17ac0b" providerId="ADAL" clId="{60404417-70EA-4562-99B0-FF0AA0CDD73A}" dt="2021-01-15T15:05:44.894" v="2115" actId="20577"/>
          <ac:spMkLst>
            <pc:docMk/>
            <pc:sldMk cId="1926975758" sldId="448"/>
            <ac:spMk id="7" creationId="{1D2C8CF5-85C9-48A8-B680-216C974D0DE0}"/>
          </ac:spMkLst>
        </pc:spChg>
        <pc:spChg chg="add mod">
          <ac:chgData name="Siniša Vuksan" userId="3af124f9-b8e7-46e3-9422-21ae1d17ac0b" providerId="ADAL" clId="{60404417-70EA-4562-99B0-FF0AA0CDD73A}" dt="2021-01-15T15:07:27.625" v="2238" actId="20577"/>
          <ac:spMkLst>
            <pc:docMk/>
            <pc:sldMk cId="1926975758" sldId="448"/>
            <ac:spMk id="8" creationId="{438728F8-6638-4551-A2DF-833DAE6F7054}"/>
          </ac:spMkLst>
        </pc:spChg>
        <pc:picChg chg="mod">
          <ac:chgData name="Siniša Vuksan" userId="3af124f9-b8e7-46e3-9422-21ae1d17ac0b" providerId="ADAL" clId="{60404417-70EA-4562-99B0-FF0AA0CDD73A}" dt="2021-01-15T15:02:59.666" v="1891" actId="1076"/>
          <ac:picMkLst>
            <pc:docMk/>
            <pc:sldMk cId="1926975758" sldId="448"/>
            <ac:picMk id="2" creationId="{B69E1C10-ACFD-49C4-B019-6B92ED78F85E}"/>
          </ac:picMkLst>
        </pc:picChg>
        <pc:picChg chg="add mod">
          <ac:chgData name="Siniša Vuksan" userId="3af124f9-b8e7-46e3-9422-21ae1d17ac0b" providerId="ADAL" clId="{60404417-70EA-4562-99B0-FF0AA0CDD73A}" dt="2021-01-15T15:06:16.129" v="2120" actId="1076"/>
          <ac:picMkLst>
            <pc:docMk/>
            <pc:sldMk cId="1926975758" sldId="448"/>
            <ac:picMk id="3" creationId="{7E5ED747-FCD9-4391-ABDA-638E5FEB7EEE}"/>
          </ac:picMkLst>
        </pc:picChg>
      </pc:sldChg>
      <pc:sldChg chg="addSp modSp add modAnim">
        <pc:chgData name="Siniša Vuksan" userId="3af124f9-b8e7-46e3-9422-21ae1d17ac0b" providerId="ADAL" clId="{60404417-70EA-4562-99B0-FF0AA0CDD73A}" dt="2021-01-15T15:12:09.116" v="2579" actId="1076"/>
        <pc:sldMkLst>
          <pc:docMk/>
          <pc:sldMk cId="380552721" sldId="449"/>
        </pc:sldMkLst>
        <pc:spChg chg="add mod">
          <ac:chgData name="Siniša Vuksan" userId="3af124f9-b8e7-46e3-9422-21ae1d17ac0b" providerId="ADAL" clId="{60404417-70EA-4562-99B0-FF0AA0CDD73A}" dt="2021-01-15T15:12:02.549" v="2577" actId="14100"/>
          <ac:spMkLst>
            <pc:docMk/>
            <pc:sldMk cId="380552721" sldId="449"/>
            <ac:spMk id="5" creationId="{95A9FAEC-4D12-42F1-A114-76BDAF5C9456}"/>
          </ac:spMkLst>
        </pc:spChg>
        <pc:spChg chg="mod">
          <ac:chgData name="Siniša Vuksan" userId="3af124f9-b8e7-46e3-9422-21ae1d17ac0b" providerId="ADAL" clId="{60404417-70EA-4562-99B0-FF0AA0CDD73A}" dt="2021-01-15T15:12:09.116" v="2579" actId="1076"/>
          <ac:spMkLst>
            <pc:docMk/>
            <pc:sldMk cId="380552721" sldId="449"/>
            <ac:spMk id="6" creationId="{010AB125-9086-4261-98B4-FC5A0801347C}"/>
          </ac:spMkLst>
        </pc:spChg>
        <pc:picChg chg="mod">
          <ac:chgData name="Siniša Vuksan" userId="3af124f9-b8e7-46e3-9422-21ae1d17ac0b" providerId="ADAL" clId="{60404417-70EA-4562-99B0-FF0AA0CDD73A}" dt="2021-01-15T15:12:05.598" v="2578" actId="1076"/>
          <ac:picMkLst>
            <pc:docMk/>
            <pc:sldMk cId="380552721" sldId="449"/>
            <ac:picMk id="2" creationId="{B69E1C10-ACFD-49C4-B019-6B92ED78F85E}"/>
          </ac:picMkLst>
        </pc:picChg>
      </pc:sldChg>
      <pc:sldChg chg="addSp delSp modSp add delAnim modAnim">
        <pc:chgData name="Siniša Vuksan" userId="3af124f9-b8e7-46e3-9422-21ae1d17ac0b" providerId="ADAL" clId="{60404417-70EA-4562-99B0-FF0AA0CDD73A}" dt="2021-01-15T15:30:00.848" v="3172" actId="1035"/>
        <pc:sldMkLst>
          <pc:docMk/>
          <pc:sldMk cId="1496696948" sldId="450"/>
        </pc:sldMkLst>
        <pc:spChg chg="del">
          <ac:chgData name="Siniša Vuksan" userId="3af124f9-b8e7-46e3-9422-21ae1d17ac0b" providerId="ADAL" clId="{60404417-70EA-4562-99B0-FF0AA0CDD73A}" dt="2021-01-15T15:24:49.029" v="3061" actId="478"/>
          <ac:spMkLst>
            <pc:docMk/>
            <pc:sldMk cId="1496696948" sldId="450"/>
            <ac:spMk id="8" creationId="{3F78CB02-FC75-44F9-993A-F46B14060D86}"/>
          </ac:spMkLst>
        </pc:spChg>
        <pc:spChg chg="add mod">
          <ac:chgData name="Siniša Vuksan" userId="3af124f9-b8e7-46e3-9422-21ae1d17ac0b" providerId="ADAL" clId="{60404417-70EA-4562-99B0-FF0AA0CDD73A}" dt="2021-01-15T15:24:06.433" v="3049" actId="114"/>
          <ac:spMkLst>
            <pc:docMk/>
            <pc:sldMk cId="1496696948" sldId="450"/>
            <ac:spMk id="9" creationId="{DC38565F-6EB7-4666-B45F-09AD290F892F}"/>
          </ac:spMkLst>
        </pc:spChg>
        <pc:spChg chg="add mod">
          <ac:chgData name="Siniša Vuksan" userId="3af124f9-b8e7-46e3-9422-21ae1d17ac0b" providerId="ADAL" clId="{60404417-70EA-4562-99B0-FF0AA0CDD73A}" dt="2021-01-15T15:27:09.749" v="3137" actId="1076"/>
          <ac:spMkLst>
            <pc:docMk/>
            <pc:sldMk cId="1496696948" sldId="450"/>
            <ac:spMk id="11" creationId="{EF11D8A2-6508-418F-8A4E-B3FB2118CF91}"/>
          </ac:spMkLst>
        </pc:spChg>
        <pc:spChg chg="add mod">
          <ac:chgData name="Siniša Vuksan" userId="3af124f9-b8e7-46e3-9422-21ae1d17ac0b" providerId="ADAL" clId="{60404417-70EA-4562-99B0-FF0AA0CDD73A}" dt="2021-01-15T15:28:45.830" v="3139" actId="1076"/>
          <ac:spMkLst>
            <pc:docMk/>
            <pc:sldMk cId="1496696948" sldId="450"/>
            <ac:spMk id="12" creationId="{0939CBCC-0238-4436-8BD3-6A4CF1261000}"/>
          </ac:spMkLst>
        </pc:spChg>
        <pc:spChg chg="add mod">
          <ac:chgData name="Siniša Vuksan" userId="3af124f9-b8e7-46e3-9422-21ae1d17ac0b" providerId="ADAL" clId="{60404417-70EA-4562-99B0-FF0AA0CDD73A}" dt="2021-01-15T15:28:59.372" v="3143" actId="20577"/>
          <ac:spMkLst>
            <pc:docMk/>
            <pc:sldMk cId="1496696948" sldId="450"/>
            <ac:spMk id="13" creationId="{6EE09758-545E-435C-801E-3F528D0E037E}"/>
          </ac:spMkLst>
        </pc:spChg>
        <pc:spChg chg="del">
          <ac:chgData name="Siniša Vuksan" userId="3af124f9-b8e7-46e3-9422-21ae1d17ac0b" providerId="ADAL" clId="{60404417-70EA-4562-99B0-FF0AA0CDD73A}" dt="2021-01-15T15:25:12.625" v="3071" actId="478"/>
          <ac:spMkLst>
            <pc:docMk/>
            <pc:sldMk cId="1496696948" sldId="450"/>
            <ac:spMk id="14" creationId="{FC264BE8-0BA8-4F56-B1B2-C7642C313C7D}"/>
          </ac:spMkLst>
        </pc:spChg>
        <pc:spChg chg="add mod">
          <ac:chgData name="Siniša Vuksan" userId="3af124f9-b8e7-46e3-9422-21ae1d17ac0b" providerId="ADAL" clId="{60404417-70EA-4562-99B0-FF0AA0CDD73A}" dt="2021-01-15T15:29:10.180" v="3153" actId="20577"/>
          <ac:spMkLst>
            <pc:docMk/>
            <pc:sldMk cId="1496696948" sldId="450"/>
            <ac:spMk id="15" creationId="{3C7214EC-45A2-434B-BE1C-CDFDEE161C9C}"/>
          </ac:spMkLst>
        </pc:spChg>
        <pc:spChg chg="del">
          <ac:chgData name="Siniša Vuksan" userId="3af124f9-b8e7-46e3-9422-21ae1d17ac0b" providerId="ADAL" clId="{60404417-70EA-4562-99B0-FF0AA0CDD73A}" dt="2021-01-15T15:22:15.413" v="2793" actId="478"/>
          <ac:spMkLst>
            <pc:docMk/>
            <pc:sldMk cId="1496696948" sldId="450"/>
            <ac:spMk id="16" creationId="{1FFA048D-3C06-411F-97D1-0527022C6F29}"/>
          </ac:spMkLst>
        </pc:spChg>
        <pc:spChg chg="del">
          <ac:chgData name="Siniša Vuksan" userId="3af124f9-b8e7-46e3-9422-21ae1d17ac0b" providerId="ADAL" clId="{60404417-70EA-4562-99B0-FF0AA0CDD73A}" dt="2021-01-15T15:22:18.106" v="2794" actId="478"/>
          <ac:spMkLst>
            <pc:docMk/>
            <pc:sldMk cId="1496696948" sldId="450"/>
            <ac:spMk id="17" creationId="{EA20E0CE-0EED-44D0-BBF1-13F182604E49}"/>
          </ac:spMkLst>
        </pc:spChg>
        <pc:spChg chg="add mod">
          <ac:chgData name="Siniša Vuksan" userId="3af124f9-b8e7-46e3-9422-21ae1d17ac0b" providerId="ADAL" clId="{60404417-70EA-4562-99B0-FF0AA0CDD73A}" dt="2021-01-15T15:29:19.334" v="3157" actId="1035"/>
          <ac:spMkLst>
            <pc:docMk/>
            <pc:sldMk cId="1496696948" sldId="450"/>
            <ac:spMk id="18" creationId="{B64B9BD0-282C-4ACE-A237-7FFF290F947E}"/>
          </ac:spMkLst>
        </pc:spChg>
        <pc:spChg chg="add mod">
          <ac:chgData name="Siniša Vuksan" userId="3af124f9-b8e7-46e3-9422-21ae1d17ac0b" providerId="ADAL" clId="{60404417-70EA-4562-99B0-FF0AA0CDD73A}" dt="2021-01-15T15:29:31.471" v="3161" actId="1035"/>
          <ac:spMkLst>
            <pc:docMk/>
            <pc:sldMk cId="1496696948" sldId="450"/>
            <ac:spMk id="19" creationId="{4A7F4D4A-ECB3-45EF-A372-94D8FCFBE15C}"/>
          </ac:spMkLst>
        </pc:spChg>
        <pc:spChg chg="add mod">
          <ac:chgData name="Siniša Vuksan" userId="3af124f9-b8e7-46e3-9422-21ae1d17ac0b" providerId="ADAL" clId="{60404417-70EA-4562-99B0-FF0AA0CDD73A}" dt="2021-01-15T15:29:42.139" v="3164" actId="1076"/>
          <ac:spMkLst>
            <pc:docMk/>
            <pc:sldMk cId="1496696948" sldId="450"/>
            <ac:spMk id="20" creationId="{FA8FC85D-C4FF-4A7D-A693-CD2728A09A1A}"/>
          </ac:spMkLst>
        </pc:spChg>
        <pc:spChg chg="add mod">
          <ac:chgData name="Siniša Vuksan" userId="3af124f9-b8e7-46e3-9422-21ae1d17ac0b" providerId="ADAL" clId="{60404417-70EA-4562-99B0-FF0AA0CDD73A}" dt="2021-01-15T15:29:52.239" v="3168" actId="1035"/>
          <ac:spMkLst>
            <pc:docMk/>
            <pc:sldMk cId="1496696948" sldId="450"/>
            <ac:spMk id="21" creationId="{9DEC4838-8474-4648-BA25-E64B910B6198}"/>
          </ac:spMkLst>
        </pc:spChg>
        <pc:spChg chg="add mod">
          <ac:chgData name="Siniša Vuksan" userId="3af124f9-b8e7-46e3-9422-21ae1d17ac0b" providerId="ADAL" clId="{60404417-70EA-4562-99B0-FF0AA0CDD73A}" dt="2021-01-15T15:30:00.848" v="3172" actId="1035"/>
          <ac:spMkLst>
            <pc:docMk/>
            <pc:sldMk cId="1496696948" sldId="450"/>
            <ac:spMk id="22" creationId="{4F4F23A6-432F-497D-B3A4-D2F041FC1C58}"/>
          </ac:spMkLst>
        </pc:spChg>
        <pc:picChg chg="del mod">
          <ac:chgData name="Siniša Vuksan" userId="3af124f9-b8e7-46e3-9422-21ae1d17ac0b" providerId="ADAL" clId="{60404417-70EA-4562-99B0-FF0AA0CDD73A}" dt="2021-01-15T15:25:14.453" v="3072" actId="478"/>
          <ac:picMkLst>
            <pc:docMk/>
            <pc:sldMk cId="1496696948" sldId="450"/>
            <ac:picMk id="2" creationId="{79AB126F-5218-4223-8FB3-6BD5D18FF2B3}"/>
          </ac:picMkLst>
        </pc:picChg>
        <pc:picChg chg="add mod">
          <ac:chgData name="Siniša Vuksan" userId="3af124f9-b8e7-46e3-9422-21ae1d17ac0b" providerId="ADAL" clId="{60404417-70EA-4562-99B0-FF0AA0CDD73A}" dt="2021-01-15T15:26:21.733" v="3085" actId="1076"/>
          <ac:picMkLst>
            <pc:docMk/>
            <pc:sldMk cId="1496696948" sldId="450"/>
            <ac:picMk id="3" creationId="{827941F6-3050-41A2-8779-DC0892E81E0B}"/>
          </ac:picMkLst>
        </pc:picChg>
        <pc:picChg chg="ord">
          <ac:chgData name="Siniša Vuksan" userId="3af124f9-b8e7-46e3-9422-21ae1d17ac0b" providerId="ADAL" clId="{60404417-70EA-4562-99B0-FF0AA0CDD73A}" dt="2021-01-15T15:25:36.767" v="3076" actId="166"/>
          <ac:picMkLst>
            <pc:docMk/>
            <pc:sldMk cId="1496696948" sldId="450"/>
            <ac:picMk id="4" creationId="{1B2619D9-4F98-4A11-8FFE-57C7EB1F529A}"/>
          </ac:picMkLst>
        </pc:picChg>
      </pc:sldChg>
      <pc:sldChg chg="addSp delSp modSp add addAnim delAnim modAnim">
        <pc:chgData name="Siniša Vuksan" userId="3af124f9-b8e7-46e3-9422-21ae1d17ac0b" providerId="ADAL" clId="{60404417-70EA-4562-99B0-FF0AA0CDD73A}" dt="2021-01-15T15:59:16.094" v="4055" actId="1076"/>
        <pc:sldMkLst>
          <pc:docMk/>
          <pc:sldMk cId="2962092845" sldId="451"/>
        </pc:sldMkLst>
        <pc:spChg chg="mod">
          <ac:chgData name="Siniša Vuksan" userId="3af124f9-b8e7-46e3-9422-21ae1d17ac0b" providerId="ADAL" clId="{60404417-70EA-4562-99B0-FF0AA0CDD73A}" dt="2021-01-15T15:31:05.368" v="3192" actId="20577"/>
          <ac:spMkLst>
            <pc:docMk/>
            <pc:sldMk cId="2962092845" sldId="451"/>
            <ac:spMk id="7" creationId="{0256D9EB-C20B-45FA-9F3D-124012366C9E}"/>
          </ac:spMkLst>
        </pc:spChg>
        <pc:spChg chg="del">
          <ac:chgData name="Siniša Vuksan" userId="3af124f9-b8e7-46e3-9422-21ae1d17ac0b" providerId="ADAL" clId="{60404417-70EA-4562-99B0-FF0AA0CDD73A}" dt="2021-01-15T15:58:36.449" v="4049" actId="478"/>
          <ac:spMkLst>
            <pc:docMk/>
            <pc:sldMk cId="2962092845" sldId="451"/>
            <ac:spMk id="9" creationId="{DC38565F-6EB7-4666-B45F-09AD290F892F}"/>
          </ac:spMkLst>
        </pc:spChg>
        <pc:spChg chg="mod">
          <ac:chgData name="Siniša Vuksan" userId="3af124f9-b8e7-46e3-9422-21ae1d17ac0b" providerId="ADAL" clId="{60404417-70EA-4562-99B0-FF0AA0CDD73A}" dt="2021-01-15T15:40:18.524" v="3601" actId="1076"/>
          <ac:spMkLst>
            <pc:docMk/>
            <pc:sldMk cId="2962092845" sldId="451"/>
            <ac:spMk id="11" creationId="{EF11D8A2-6508-418F-8A4E-B3FB2118CF91}"/>
          </ac:spMkLst>
        </pc:spChg>
        <pc:spChg chg="mod">
          <ac:chgData name="Siniša Vuksan" userId="3af124f9-b8e7-46e3-9422-21ae1d17ac0b" providerId="ADAL" clId="{60404417-70EA-4562-99B0-FF0AA0CDD73A}" dt="2021-01-15T15:33:53.629" v="3313" actId="1035"/>
          <ac:spMkLst>
            <pc:docMk/>
            <pc:sldMk cId="2962092845" sldId="451"/>
            <ac:spMk id="12" creationId="{0939CBCC-0238-4436-8BD3-6A4CF1261000}"/>
          </ac:spMkLst>
        </pc:spChg>
        <pc:spChg chg="mod">
          <ac:chgData name="Siniša Vuksan" userId="3af124f9-b8e7-46e3-9422-21ae1d17ac0b" providerId="ADAL" clId="{60404417-70EA-4562-99B0-FF0AA0CDD73A}" dt="2021-01-15T15:35:01.359" v="3320" actId="1037"/>
          <ac:spMkLst>
            <pc:docMk/>
            <pc:sldMk cId="2962092845" sldId="451"/>
            <ac:spMk id="13" creationId="{6EE09758-545E-435C-801E-3F528D0E037E}"/>
          </ac:spMkLst>
        </pc:spChg>
        <pc:spChg chg="mod">
          <ac:chgData name="Siniša Vuksan" userId="3af124f9-b8e7-46e3-9422-21ae1d17ac0b" providerId="ADAL" clId="{60404417-70EA-4562-99B0-FF0AA0CDD73A}" dt="2021-01-15T15:35:12.885" v="3329" actId="1036"/>
          <ac:spMkLst>
            <pc:docMk/>
            <pc:sldMk cId="2962092845" sldId="451"/>
            <ac:spMk id="15" creationId="{3C7214EC-45A2-434B-BE1C-CDFDEE161C9C}"/>
          </ac:spMkLst>
        </pc:spChg>
        <pc:spChg chg="add del mod">
          <ac:chgData name="Siniša Vuksan" userId="3af124f9-b8e7-46e3-9422-21ae1d17ac0b" providerId="ADAL" clId="{60404417-70EA-4562-99B0-FF0AA0CDD73A}" dt="2021-01-15T15:40:13.096" v="3600" actId="478"/>
          <ac:spMkLst>
            <pc:docMk/>
            <pc:sldMk cId="2962092845" sldId="451"/>
            <ac:spMk id="16" creationId="{A2D684C7-E825-4DE0-8D10-2978DECEFBDA}"/>
          </ac:spMkLst>
        </pc:spChg>
        <pc:spChg chg="mod">
          <ac:chgData name="Siniša Vuksan" userId="3af124f9-b8e7-46e3-9422-21ae1d17ac0b" providerId="ADAL" clId="{60404417-70EA-4562-99B0-FF0AA0CDD73A}" dt="2021-01-15T15:35:23.375" v="3337" actId="1035"/>
          <ac:spMkLst>
            <pc:docMk/>
            <pc:sldMk cId="2962092845" sldId="451"/>
            <ac:spMk id="18" creationId="{B64B9BD0-282C-4ACE-A237-7FFF290F947E}"/>
          </ac:spMkLst>
        </pc:spChg>
        <pc:spChg chg="add del mod">
          <ac:chgData name="Siniša Vuksan" userId="3af124f9-b8e7-46e3-9422-21ae1d17ac0b" providerId="ADAL" clId="{60404417-70EA-4562-99B0-FF0AA0CDD73A}" dt="2021-01-15T15:35:29.466" v="3338" actId="1076"/>
          <ac:spMkLst>
            <pc:docMk/>
            <pc:sldMk cId="2962092845" sldId="451"/>
            <ac:spMk id="19" creationId="{4A7F4D4A-ECB3-45EF-A372-94D8FCFBE15C}"/>
          </ac:spMkLst>
        </pc:spChg>
        <pc:spChg chg="mod">
          <ac:chgData name="Siniša Vuksan" userId="3af124f9-b8e7-46e3-9422-21ae1d17ac0b" providerId="ADAL" clId="{60404417-70EA-4562-99B0-FF0AA0CDD73A}" dt="2021-01-15T15:35:35.347" v="3339" actId="1076"/>
          <ac:spMkLst>
            <pc:docMk/>
            <pc:sldMk cId="2962092845" sldId="451"/>
            <ac:spMk id="20" creationId="{FA8FC85D-C4FF-4A7D-A693-CD2728A09A1A}"/>
          </ac:spMkLst>
        </pc:spChg>
        <pc:spChg chg="add del">
          <ac:chgData name="Siniša Vuksan" userId="3af124f9-b8e7-46e3-9422-21ae1d17ac0b" providerId="ADAL" clId="{60404417-70EA-4562-99B0-FF0AA0CDD73A}" dt="2021-01-15T15:32:41.407" v="3295" actId="478"/>
          <ac:spMkLst>
            <pc:docMk/>
            <pc:sldMk cId="2962092845" sldId="451"/>
            <ac:spMk id="21" creationId="{9DEC4838-8474-4648-BA25-E64B910B6198}"/>
          </ac:spMkLst>
        </pc:spChg>
        <pc:spChg chg="add del">
          <ac:chgData name="Siniša Vuksan" userId="3af124f9-b8e7-46e3-9422-21ae1d17ac0b" providerId="ADAL" clId="{60404417-70EA-4562-99B0-FF0AA0CDD73A}" dt="2021-01-15T15:32:47.581" v="3298" actId="478"/>
          <ac:spMkLst>
            <pc:docMk/>
            <pc:sldMk cId="2962092845" sldId="451"/>
            <ac:spMk id="22" creationId="{4F4F23A6-432F-497D-B3A4-D2F041FC1C58}"/>
          </ac:spMkLst>
        </pc:spChg>
        <pc:picChg chg="add del mod">
          <ac:chgData name="Siniša Vuksan" userId="3af124f9-b8e7-46e3-9422-21ae1d17ac0b" providerId="ADAL" clId="{60404417-70EA-4562-99B0-FF0AA0CDD73A}" dt="2021-01-15T15:59:16.094" v="4055" actId="1076"/>
          <ac:picMkLst>
            <pc:docMk/>
            <pc:sldMk cId="2962092845" sldId="451"/>
            <ac:picMk id="3" creationId="{827941F6-3050-41A2-8779-DC0892E81E0B}"/>
          </ac:picMkLst>
        </pc:picChg>
        <pc:picChg chg="mod">
          <ac:chgData name="Siniša Vuksan" userId="3af124f9-b8e7-46e3-9422-21ae1d17ac0b" providerId="ADAL" clId="{60404417-70EA-4562-99B0-FF0AA0CDD73A}" dt="2021-01-15T15:58:43.818" v="4050" actId="1076"/>
          <ac:picMkLst>
            <pc:docMk/>
            <pc:sldMk cId="2962092845" sldId="451"/>
            <ac:picMk id="4" creationId="{1B2619D9-4F98-4A11-8FFE-57C7EB1F529A}"/>
          </ac:picMkLst>
        </pc:picChg>
      </pc:sldChg>
      <pc:sldChg chg="delSp modSp add delAnim modAnim">
        <pc:chgData name="Siniša Vuksan" userId="3af124f9-b8e7-46e3-9422-21ae1d17ac0b" providerId="ADAL" clId="{60404417-70EA-4562-99B0-FF0AA0CDD73A}" dt="2021-01-15T15:41:33.803" v="3625"/>
        <pc:sldMkLst>
          <pc:docMk/>
          <pc:sldMk cId="1026067164" sldId="452"/>
        </pc:sldMkLst>
        <pc:spChg chg="del">
          <ac:chgData name="Siniša Vuksan" userId="3af124f9-b8e7-46e3-9422-21ae1d17ac0b" providerId="ADAL" clId="{60404417-70EA-4562-99B0-FF0AA0CDD73A}" dt="2021-01-15T15:40:23.453" v="3602" actId="478"/>
          <ac:spMkLst>
            <pc:docMk/>
            <pc:sldMk cId="1026067164" sldId="452"/>
            <ac:spMk id="11" creationId="{EF11D8A2-6508-418F-8A4E-B3FB2118CF91}"/>
          </ac:spMkLst>
        </pc:spChg>
        <pc:spChg chg="mod">
          <ac:chgData name="Siniša Vuksan" userId="3af124f9-b8e7-46e3-9422-21ae1d17ac0b" providerId="ADAL" clId="{60404417-70EA-4562-99B0-FF0AA0CDD73A}" dt="2021-01-15T15:40:47.006" v="3623" actId="27636"/>
          <ac:spMkLst>
            <pc:docMk/>
            <pc:sldMk cId="1026067164" sldId="452"/>
            <ac:spMk id="16" creationId="{A2D684C7-E825-4DE0-8D10-2978DECEFBDA}"/>
          </ac:spMkLst>
        </pc:spChg>
      </pc:sldChg>
      <pc:sldChg chg="modSp add modAnim">
        <pc:chgData name="Siniša Vuksan" userId="3af124f9-b8e7-46e3-9422-21ae1d17ac0b" providerId="ADAL" clId="{60404417-70EA-4562-99B0-FF0AA0CDD73A}" dt="2021-01-15T15:42:19.701" v="3692" actId="14100"/>
        <pc:sldMkLst>
          <pc:docMk/>
          <pc:sldMk cId="3923308619" sldId="453"/>
        </pc:sldMkLst>
        <pc:spChg chg="mod">
          <ac:chgData name="Siniša Vuksan" userId="3af124f9-b8e7-46e3-9422-21ae1d17ac0b" providerId="ADAL" clId="{60404417-70EA-4562-99B0-FF0AA0CDD73A}" dt="2021-01-15T15:42:19.701" v="3692" actId="14100"/>
          <ac:spMkLst>
            <pc:docMk/>
            <pc:sldMk cId="3923308619" sldId="453"/>
            <ac:spMk id="16" creationId="{A2D684C7-E825-4DE0-8D10-2978DECEFBDA}"/>
          </ac:spMkLst>
        </pc:spChg>
      </pc:sldChg>
      <pc:sldChg chg="addSp modSp add modAnim">
        <pc:chgData name="Siniša Vuksan" userId="3af124f9-b8e7-46e3-9422-21ae1d17ac0b" providerId="ADAL" clId="{60404417-70EA-4562-99B0-FF0AA0CDD73A}" dt="2021-01-15T15:59:55.683" v="4061"/>
        <pc:sldMkLst>
          <pc:docMk/>
          <pc:sldMk cId="1192686778" sldId="454"/>
        </pc:sldMkLst>
        <pc:spChg chg="add mod">
          <ac:chgData name="Siniša Vuksan" userId="3af124f9-b8e7-46e3-9422-21ae1d17ac0b" providerId="ADAL" clId="{60404417-70EA-4562-99B0-FF0AA0CDD73A}" dt="2021-01-15T15:46:12.586" v="3789" actId="14100"/>
          <ac:spMkLst>
            <pc:docMk/>
            <pc:sldMk cId="1192686778" sldId="454"/>
            <ac:spMk id="5" creationId="{7EFF38A0-CDE8-4B51-80CB-63FE498CEFA2}"/>
          </ac:spMkLst>
        </pc:spChg>
        <pc:spChg chg="mod">
          <ac:chgData name="Siniša Vuksan" userId="3af124f9-b8e7-46e3-9422-21ae1d17ac0b" providerId="ADAL" clId="{60404417-70EA-4562-99B0-FF0AA0CDD73A}" dt="2021-01-15T15:44:39.286" v="3766" actId="14100"/>
          <ac:spMkLst>
            <pc:docMk/>
            <pc:sldMk cId="1192686778" sldId="454"/>
            <ac:spMk id="6" creationId="{010AB125-9086-4261-98B4-FC5A0801347C}"/>
          </ac:spMkLst>
        </pc:spChg>
        <pc:spChg chg="add mod">
          <ac:chgData name="Siniša Vuksan" userId="3af124f9-b8e7-46e3-9422-21ae1d17ac0b" providerId="ADAL" clId="{60404417-70EA-4562-99B0-FF0AA0CDD73A}" dt="2021-01-15T15:46:24.974" v="3806" actId="20577"/>
          <ac:spMkLst>
            <pc:docMk/>
            <pc:sldMk cId="1192686778" sldId="454"/>
            <ac:spMk id="7" creationId="{9FC6704B-75AA-461A-A49C-26302B258DF3}"/>
          </ac:spMkLst>
        </pc:spChg>
        <pc:spChg chg="add mod">
          <ac:chgData name="Siniša Vuksan" userId="3af124f9-b8e7-46e3-9422-21ae1d17ac0b" providerId="ADAL" clId="{60404417-70EA-4562-99B0-FF0AA0CDD73A}" dt="2021-01-15T15:47:37.719" v="3897" actId="20577"/>
          <ac:spMkLst>
            <pc:docMk/>
            <pc:sldMk cId="1192686778" sldId="454"/>
            <ac:spMk id="8" creationId="{8A286BD4-72FC-46DD-9C3B-706005602237}"/>
          </ac:spMkLst>
        </pc:spChg>
        <pc:spChg chg="add mod">
          <ac:chgData name="Siniša Vuksan" userId="3af124f9-b8e7-46e3-9422-21ae1d17ac0b" providerId="ADAL" clId="{60404417-70EA-4562-99B0-FF0AA0CDD73A}" dt="2021-01-15T15:47:07.662" v="3856" actId="20577"/>
          <ac:spMkLst>
            <pc:docMk/>
            <pc:sldMk cId="1192686778" sldId="454"/>
            <ac:spMk id="9" creationId="{77B74056-1EAD-4A2D-A1A3-FF56A2D38D69}"/>
          </ac:spMkLst>
        </pc:spChg>
        <pc:spChg chg="add mod">
          <ac:chgData name="Siniša Vuksan" userId="3af124f9-b8e7-46e3-9422-21ae1d17ac0b" providerId="ADAL" clId="{60404417-70EA-4562-99B0-FF0AA0CDD73A}" dt="2021-01-15T15:47:20.838" v="3872" actId="20577"/>
          <ac:spMkLst>
            <pc:docMk/>
            <pc:sldMk cId="1192686778" sldId="454"/>
            <ac:spMk id="10" creationId="{00D43665-FC98-44A6-A70B-DC629655196A}"/>
          </ac:spMkLst>
        </pc:spChg>
        <pc:spChg chg="add mod">
          <ac:chgData name="Siniša Vuksan" userId="3af124f9-b8e7-46e3-9422-21ae1d17ac0b" providerId="ADAL" clId="{60404417-70EA-4562-99B0-FF0AA0CDD73A}" dt="2021-01-15T15:48:09.678" v="3932" actId="1037"/>
          <ac:spMkLst>
            <pc:docMk/>
            <pc:sldMk cId="1192686778" sldId="454"/>
            <ac:spMk id="11" creationId="{910E8296-3F91-460E-AD59-3CF6FA571AAB}"/>
          </ac:spMkLst>
        </pc:spChg>
        <pc:picChg chg="mod">
          <ac:chgData name="Siniša Vuksan" userId="3af124f9-b8e7-46e3-9422-21ae1d17ac0b" providerId="ADAL" clId="{60404417-70EA-4562-99B0-FF0AA0CDD73A}" dt="2021-01-15T15:45:48.137" v="3773" actId="1076"/>
          <ac:picMkLst>
            <pc:docMk/>
            <pc:sldMk cId="1192686778" sldId="454"/>
            <ac:picMk id="2" creationId="{B69E1C10-ACFD-49C4-B019-6B92ED78F85E}"/>
          </ac:picMkLst>
        </pc:picChg>
        <pc:picChg chg="mod">
          <ac:chgData name="Siniša Vuksan" userId="3af124f9-b8e7-46e3-9422-21ae1d17ac0b" providerId="ADAL" clId="{60404417-70EA-4562-99B0-FF0AA0CDD73A}" dt="2021-01-15T15:44:31.263" v="3764" actId="14826"/>
          <ac:picMkLst>
            <pc:docMk/>
            <pc:sldMk cId="1192686778" sldId="454"/>
            <ac:picMk id="4" creationId="{1B2619D9-4F98-4A11-8FFE-57C7EB1F529A}"/>
          </ac:picMkLst>
        </pc:picChg>
      </pc:sldChg>
      <pc:sldChg chg="delSp modSp add delAnim modAnim">
        <pc:chgData name="Siniša Vuksan" userId="3af124f9-b8e7-46e3-9422-21ae1d17ac0b" providerId="ADAL" clId="{60404417-70EA-4562-99B0-FF0AA0CDD73A}" dt="2021-01-15T15:53:32.226" v="4042" actId="20577"/>
        <pc:sldMkLst>
          <pc:docMk/>
          <pc:sldMk cId="1819275780" sldId="455"/>
        </pc:sldMkLst>
        <pc:spChg chg="del">
          <ac:chgData name="Siniša Vuksan" userId="3af124f9-b8e7-46e3-9422-21ae1d17ac0b" providerId="ADAL" clId="{60404417-70EA-4562-99B0-FF0AA0CDD73A}" dt="2021-01-15T15:52:08.397" v="4018" actId="478"/>
          <ac:spMkLst>
            <pc:docMk/>
            <pc:sldMk cId="1819275780" sldId="455"/>
            <ac:spMk id="7" creationId="{0256D9EB-C20B-45FA-9F3D-124012366C9E}"/>
          </ac:spMkLst>
        </pc:spChg>
        <pc:spChg chg="del">
          <ac:chgData name="Siniša Vuksan" userId="3af124f9-b8e7-46e3-9422-21ae1d17ac0b" providerId="ADAL" clId="{60404417-70EA-4562-99B0-FF0AA0CDD73A}" dt="2021-01-15T15:52:19.426" v="4021" actId="478"/>
          <ac:spMkLst>
            <pc:docMk/>
            <pc:sldMk cId="1819275780" sldId="455"/>
            <ac:spMk id="9" creationId="{DC38565F-6EB7-4666-B45F-09AD290F892F}"/>
          </ac:spMkLst>
        </pc:spChg>
        <pc:spChg chg="mod">
          <ac:chgData name="Siniša Vuksan" userId="3af124f9-b8e7-46e3-9422-21ae1d17ac0b" providerId="ADAL" clId="{60404417-70EA-4562-99B0-FF0AA0CDD73A}" dt="2021-01-15T15:53:32.226" v="4042" actId="20577"/>
          <ac:spMkLst>
            <pc:docMk/>
            <pc:sldMk cId="1819275780" sldId="455"/>
            <ac:spMk id="11" creationId="{EF11D8A2-6508-418F-8A4E-B3FB2118CF91}"/>
          </ac:spMkLst>
        </pc:spChg>
        <pc:picChg chg="mod">
          <ac:chgData name="Siniša Vuksan" userId="3af124f9-b8e7-46e3-9422-21ae1d17ac0b" providerId="ADAL" clId="{60404417-70EA-4562-99B0-FF0AA0CDD73A}" dt="2021-01-15T15:52:21.947" v="4022" actId="1076"/>
          <ac:picMkLst>
            <pc:docMk/>
            <pc:sldMk cId="1819275780" sldId="455"/>
            <ac:picMk id="4" creationId="{1B2619D9-4F98-4A11-8FFE-57C7EB1F529A}"/>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Naslovni slaj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DDD6CAB6-5441-4599-A8D4-D4E76FCB98A5}"/>
              </a:ext>
            </a:extLst>
          </p:cNvPr>
          <p:cNvSpPr>
            <a:spLocks noGrp="1"/>
          </p:cNvSpPr>
          <p:nvPr>
            <p:ph type="ctrTitle"/>
          </p:nvPr>
        </p:nvSpPr>
        <p:spPr>
          <a:xfrm>
            <a:off x="1524000" y="1122363"/>
            <a:ext cx="9144000" cy="2387600"/>
          </a:xfrm>
        </p:spPr>
        <p:txBody>
          <a:bodyPr anchor="b"/>
          <a:lstStyle>
            <a:lvl1pPr algn="ctr">
              <a:defRPr sz="6000"/>
            </a:lvl1pPr>
          </a:lstStyle>
          <a:p>
            <a:r>
              <a:rPr lang="hr-HR"/>
              <a:t>Kliknite da biste uredili stil naslova matrice</a:t>
            </a:r>
          </a:p>
        </p:txBody>
      </p:sp>
      <p:sp>
        <p:nvSpPr>
          <p:cNvPr id="3" name="Podnaslov 2">
            <a:extLst>
              <a:ext uri="{FF2B5EF4-FFF2-40B4-BE49-F238E27FC236}">
                <a16:creationId xmlns:a16="http://schemas.microsoft.com/office/drawing/2014/main" id="{825DCF62-B398-476F-9E88-B213C195529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hr-HR"/>
              <a:t>Kliknite da biste uredili stil podnaslova matrice</a:t>
            </a:r>
          </a:p>
        </p:txBody>
      </p:sp>
      <p:sp>
        <p:nvSpPr>
          <p:cNvPr id="4" name="Rezervirano mjesto datuma 3">
            <a:extLst>
              <a:ext uri="{FF2B5EF4-FFF2-40B4-BE49-F238E27FC236}">
                <a16:creationId xmlns:a16="http://schemas.microsoft.com/office/drawing/2014/main" id="{745F8648-0AC4-4D90-9871-5ABA98069FAA}"/>
              </a:ext>
            </a:extLst>
          </p:cNvPr>
          <p:cNvSpPr>
            <a:spLocks noGrp="1"/>
          </p:cNvSpPr>
          <p:nvPr>
            <p:ph type="dt" sz="half" idx="10"/>
          </p:nvPr>
        </p:nvSpPr>
        <p:spPr/>
        <p:txBody>
          <a:bodyPr/>
          <a:lstStyle/>
          <a:p>
            <a:fld id="{2F1C541F-3958-4ACD-9A42-0DEFED04E85B}" type="datetimeFigureOut">
              <a:rPr lang="hr-HR" smtClean="0"/>
              <a:t>15.1.2021.</a:t>
            </a:fld>
            <a:endParaRPr lang="hr-HR"/>
          </a:p>
        </p:txBody>
      </p:sp>
      <p:sp>
        <p:nvSpPr>
          <p:cNvPr id="5" name="Rezervirano mjesto podnožja 4">
            <a:extLst>
              <a:ext uri="{FF2B5EF4-FFF2-40B4-BE49-F238E27FC236}">
                <a16:creationId xmlns:a16="http://schemas.microsoft.com/office/drawing/2014/main" id="{E5B37978-18FC-48C9-B30D-5F0F720AE094}"/>
              </a:ext>
            </a:extLst>
          </p:cNvPr>
          <p:cNvSpPr>
            <a:spLocks noGrp="1"/>
          </p:cNvSpPr>
          <p:nvPr>
            <p:ph type="ftr" sz="quarter" idx="11"/>
          </p:nvPr>
        </p:nvSpPr>
        <p:spPr/>
        <p:txBody>
          <a:bodyPr/>
          <a:lstStyle/>
          <a:p>
            <a:endParaRPr lang="hr-HR"/>
          </a:p>
        </p:txBody>
      </p:sp>
      <p:sp>
        <p:nvSpPr>
          <p:cNvPr id="6" name="Rezervirano mjesto broja slajda 5">
            <a:extLst>
              <a:ext uri="{FF2B5EF4-FFF2-40B4-BE49-F238E27FC236}">
                <a16:creationId xmlns:a16="http://schemas.microsoft.com/office/drawing/2014/main" id="{2C7BC8A0-2A16-423B-937E-095D605D702B}"/>
              </a:ext>
            </a:extLst>
          </p:cNvPr>
          <p:cNvSpPr>
            <a:spLocks noGrp="1"/>
          </p:cNvSpPr>
          <p:nvPr>
            <p:ph type="sldNum" sz="quarter" idx="12"/>
          </p:nvPr>
        </p:nvSpPr>
        <p:spPr/>
        <p:txBody>
          <a:bodyPr/>
          <a:lstStyle/>
          <a:p>
            <a:fld id="{FA01FEBB-520E-4B38-8A41-A294780F0C44}" type="slidenum">
              <a:rPr lang="hr-HR" smtClean="0"/>
              <a:t>‹#›</a:t>
            </a:fld>
            <a:endParaRPr lang="hr-HR"/>
          </a:p>
        </p:txBody>
      </p:sp>
    </p:spTree>
    <p:extLst>
      <p:ext uri="{BB962C8B-B14F-4D97-AF65-F5344CB8AC3E}">
        <p14:creationId xmlns:p14="http://schemas.microsoft.com/office/powerpoint/2010/main" val="412597351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slov i okomiti tekst">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AD61DBCC-C971-45FA-9EA1-2C8AFDA7C261}"/>
              </a:ext>
            </a:extLst>
          </p:cNvPr>
          <p:cNvSpPr>
            <a:spLocks noGrp="1"/>
          </p:cNvSpPr>
          <p:nvPr>
            <p:ph type="title"/>
          </p:nvPr>
        </p:nvSpPr>
        <p:spPr/>
        <p:txBody>
          <a:bodyPr/>
          <a:lstStyle/>
          <a:p>
            <a:r>
              <a:rPr lang="hr-HR"/>
              <a:t>Kliknite da biste uredili stil naslova matrice</a:t>
            </a:r>
          </a:p>
        </p:txBody>
      </p:sp>
      <p:sp>
        <p:nvSpPr>
          <p:cNvPr id="3" name="Rezervirano mjesto okomitog teksta 2">
            <a:extLst>
              <a:ext uri="{FF2B5EF4-FFF2-40B4-BE49-F238E27FC236}">
                <a16:creationId xmlns:a16="http://schemas.microsoft.com/office/drawing/2014/main" id="{0660943C-33C2-45D4-A5A5-EF583CCD74EB}"/>
              </a:ext>
            </a:extLst>
          </p:cNvPr>
          <p:cNvSpPr>
            <a:spLocks noGrp="1"/>
          </p:cNvSpPr>
          <p:nvPr>
            <p:ph type="body" orient="vert" idx="1"/>
          </p:nvPr>
        </p:nvSpPr>
        <p:spPr/>
        <p:txBody>
          <a:bodyPr vert="eaVert"/>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datuma 3">
            <a:extLst>
              <a:ext uri="{FF2B5EF4-FFF2-40B4-BE49-F238E27FC236}">
                <a16:creationId xmlns:a16="http://schemas.microsoft.com/office/drawing/2014/main" id="{8A186C5B-2312-4523-8069-0C5E43F844E8}"/>
              </a:ext>
            </a:extLst>
          </p:cNvPr>
          <p:cNvSpPr>
            <a:spLocks noGrp="1"/>
          </p:cNvSpPr>
          <p:nvPr>
            <p:ph type="dt" sz="half" idx="10"/>
          </p:nvPr>
        </p:nvSpPr>
        <p:spPr/>
        <p:txBody>
          <a:bodyPr/>
          <a:lstStyle/>
          <a:p>
            <a:fld id="{2F1C541F-3958-4ACD-9A42-0DEFED04E85B}" type="datetimeFigureOut">
              <a:rPr lang="hr-HR" smtClean="0"/>
              <a:t>15.1.2021.</a:t>
            </a:fld>
            <a:endParaRPr lang="hr-HR"/>
          </a:p>
        </p:txBody>
      </p:sp>
      <p:sp>
        <p:nvSpPr>
          <p:cNvPr id="5" name="Rezervirano mjesto podnožja 4">
            <a:extLst>
              <a:ext uri="{FF2B5EF4-FFF2-40B4-BE49-F238E27FC236}">
                <a16:creationId xmlns:a16="http://schemas.microsoft.com/office/drawing/2014/main" id="{186D24B6-859D-4111-8E17-CDA0A75E290A}"/>
              </a:ext>
            </a:extLst>
          </p:cNvPr>
          <p:cNvSpPr>
            <a:spLocks noGrp="1"/>
          </p:cNvSpPr>
          <p:nvPr>
            <p:ph type="ftr" sz="quarter" idx="11"/>
          </p:nvPr>
        </p:nvSpPr>
        <p:spPr/>
        <p:txBody>
          <a:bodyPr/>
          <a:lstStyle/>
          <a:p>
            <a:endParaRPr lang="hr-HR"/>
          </a:p>
        </p:txBody>
      </p:sp>
      <p:sp>
        <p:nvSpPr>
          <p:cNvPr id="6" name="Rezervirano mjesto broja slajda 5">
            <a:extLst>
              <a:ext uri="{FF2B5EF4-FFF2-40B4-BE49-F238E27FC236}">
                <a16:creationId xmlns:a16="http://schemas.microsoft.com/office/drawing/2014/main" id="{AAF0501D-A1E8-42A9-9581-0F1D54F9E830}"/>
              </a:ext>
            </a:extLst>
          </p:cNvPr>
          <p:cNvSpPr>
            <a:spLocks noGrp="1"/>
          </p:cNvSpPr>
          <p:nvPr>
            <p:ph type="sldNum" sz="quarter" idx="12"/>
          </p:nvPr>
        </p:nvSpPr>
        <p:spPr/>
        <p:txBody>
          <a:bodyPr/>
          <a:lstStyle/>
          <a:p>
            <a:fld id="{FA01FEBB-520E-4B38-8A41-A294780F0C44}" type="slidenum">
              <a:rPr lang="hr-HR" smtClean="0"/>
              <a:t>‹#›</a:t>
            </a:fld>
            <a:endParaRPr lang="hr-HR"/>
          </a:p>
        </p:txBody>
      </p:sp>
    </p:spTree>
    <p:extLst>
      <p:ext uri="{BB962C8B-B14F-4D97-AF65-F5344CB8AC3E}">
        <p14:creationId xmlns:p14="http://schemas.microsoft.com/office/powerpoint/2010/main" val="208048755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Okomiti naslov i tekst">
    <p:spTree>
      <p:nvGrpSpPr>
        <p:cNvPr id="1" name=""/>
        <p:cNvGrpSpPr/>
        <p:nvPr/>
      </p:nvGrpSpPr>
      <p:grpSpPr>
        <a:xfrm>
          <a:off x="0" y="0"/>
          <a:ext cx="0" cy="0"/>
          <a:chOff x="0" y="0"/>
          <a:chExt cx="0" cy="0"/>
        </a:xfrm>
      </p:grpSpPr>
      <p:sp>
        <p:nvSpPr>
          <p:cNvPr id="2" name="Okomiti naslov 1">
            <a:extLst>
              <a:ext uri="{FF2B5EF4-FFF2-40B4-BE49-F238E27FC236}">
                <a16:creationId xmlns:a16="http://schemas.microsoft.com/office/drawing/2014/main" id="{8BFF832B-F90F-441C-BDE6-073FC1A3A1F3}"/>
              </a:ext>
            </a:extLst>
          </p:cNvPr>
          <p:cNvSpPr>
            <a:spLocks noGrp="1"/>
          </p:cNvSpPr>
          <p:nvPr>
            <p:ph type="title" orient="vert"/>
          </p:nvPr>
        </p:nvSpPr>
        <p:spPr>
          <a:xfrm>
            <a:off x="8724900" y="365125"/>
            <a:ext cx="2628900" cy="5811838"/>
          </a:xfrm>
        </p:spPr>
        <p:txBody>
          <a:bodyPr vert="eaVert"/>
          <a:lstStyle/>
          <a:p>
            <a:r>
              <a:rPr lang="hr-HR"/>
              <a:t>Kliknite da biste uredili stil naslova matrice</a:t>
            </a:r>
          </a:p>
        </p:txBody>
      </p:sp>
      <p:sp>
        <p:nvSpPr>
          <p:cNvPr id="3" name="Rezervirano mjesto okomitog teksta 2">
            <a:extLst>
              <a:ext uri="{FF2B5EF4-FFF2-40B4-BE49-F238E27FC236}">
                <a16:creationId xmlns:a16="http://schemas.microsoft.com/office/drawing/2014/main" id="{06A0C9CD-0A0A-4A25-B9D6-1E8A9E7A60FF}"/>
              </a:ext>
            </a:extLst>
          </p:cNvPr>
          <p:cNvSpPr>
            <a:spLocks noGrp="1"/>
          </p:cNvSpPr>
          <p:nvPr>
            <p:ph type="body" orient="vert" idx="1"/>
          </p:nvPr>
        </p:nvSpPr>
        <p:spPr>
          <a:xfrm>
            <a:off x="838200" y="365125"/>
            <a:ext cx="7734300" cy="5811838"/>
          </a:xfrm>
        </p:spPr>
        <p:txBody>
          <a:bodyPr vert="eaVert"/>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datuma 3">
            <a:extLst>
              <a:ext uri="{FF2B5EF4-FFF2-40B4-BE49-F238E27FC236}">
                <a16:creationId xmlns:a16="http://schemas.microsoft.com/office/drawing/2014/main" id="{D93E8CBB-BFEA-4E4F-B868-DEC924AC8791}"/>
              </a:ext>
            </a:extLst>
          </p:cNvPr>
          <p:cNvSpPr>
            <a:spLocks noGrp="1"/>
          </p:cNvSpPr>
          <p:nvPr>
            <p:ph type="dt" sz="half" idx="10"/>
          </p:nvPr>
        </p:nvSpPr>
        <p:spPr/>
        <p:txBody>
          <a:bodyPr/>
          <a:lstStyle/>
          <a:p>
            <a:fld id="{2F1C541F-3958-4ACD-9A42-0DEFED04E85B}" type="datetimeFigureOut">
              <a:rPr lang="hr-HR" smtClean="0"/>
              <a:t>15.1.2021.</a:t>
            </a:fld>
            <a:endParaRPr lang="hr-HR"/>
          </a:p>
        </p:txBody>
      </p:sp>
      <p:sp>
        <p:nvSpPr>
          <p:cNvPr id="5" name="Rezervirano mjesto podnožja 4">
            <a:extLst>
              <a:ext uri="{FF2B5EF4-FFF2-40B4-BE49-F238E27FC236}">
                <a16:creationId xmlns:a16="http://schemas.microsoft.com/office/drawing/2014/main" id="{445082C0-3A92-460B-8337-5853ABC699C2}"/>
              </a:ext>
            </a:extLst>
          </p:cNvPr>
          <p:cNvSpPr>
            <a:spLocks noGrp="1"/>
          </p:cNvSpPr>
          <p:nvPr>
            <p:ph type="ftr" sz="quarter" idx="11"/>
          </p:nvPr>
        </p:nvSpPr>
        <p:spPr/>
        <p:txBody>
          <a:bodyPr/>
          <a:lstStyle/>
          <a:p>
            <a:endParaRPr lang="hr-HR"/>
          </a:p>
        </p:txBody>
      </p:sp>
      <p:sp>
        <p:nvSpPr>
          <p:cNvPr id="6" name="Rezervirano mjesto broja slajda 5">
            <a:extLst>
              <a:ext uri="{FF2B5EF4-FFF2-40B4-BE49-F238E27FC236}">
                <a16:creationId xmlns:a16="http://schemas.microsoft.com/office/drawing/2014/main" id="{D3B84FC0-4278-48E5-AB5A-B85EE4912737}"/>
              </a:ext>
            </a:extLst>
          </p:cNvPr>
          <p:cNvSpPr>
            <a:spLocks noGrp="1"/>
          </p:cNvSpPr>
          <p:nvPr>
            <p:ph type="sldNum" sz="quarter" idx="12"/>
          </p:nvPr>
        </p:nvSpPr>
        <p:spPr/>
        <p:txBody>
          <a:bodyPr/>
          <a:lstStyle/>
          <a:p>
            <a:fld id="{FA01FEBB-520E-4B38-8A41-A294780F0C44}" type="slidenum">
              <a:rPr lang="hr-HR" smtClean="0"/>
              <a:t>‹#›</a:t>
            </a:fld>
            <a:endParaRPr lang="hr-HR"/>
          </a:p>
        </p:txBody>
      </p:sp>
    </p:spTree>
    <p:extLst>
      <p:ext uri="{BB962C8B-B14F-4D97-AF65-F5344CB8AC3E}">
        <p14:creationId xmlns:p14="http://schemas.microsoft.com/office/powerpoint/2010/main" val="281028580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slov i sadržaj">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550DEE01-12F0-4218-A670-C057371647C9}"/>
              </a:ext>
            </a:extLst>
          </p:cNvPr>
          <p:cNvSpPr>
            <a:spLocks noGrp="1"/>
          </p:cNvSpPr>
          <p:nvPr>
            <p:ph type="title"/>
          </p:nvPr>
        </p:nvSpPr>
        <p:spPr/>
        <p:txBody>
          <a:bodyPr/>
          <a:lstStyle/>
          <a:p>
            <a:r>
              <a:rPr lang="hr-HR"/>
              <a:t>Kliknite da biste uredili stil naslova matrice</a:t>
            </a:r>
          </a:p>
        </p:txBody>
      </p:sp>
      <p:sp>
        <p:nvSpPr>
          <p:cNvPr id="3" name="Rezervirano mjesto sadržaja 2">
            <a:extLst>
              <a:ext uri="{FF2B5EF4-FFF2-40B4-BE49-F238E27FC236}">
                <a16:creationId xmlns:a16="http://schemas.microsoft.com/office/drawing/2014/main" id="{F9F56EFB-BCAC-46F0-88BB-00213CA35A30}"/>
              </a:ext>
            </a:extLst>
          </p:cNvPr>
          <p:cNvSpPr>
            <a:spLocks noGrp="1"/>
          </p:cNvSpPr>
          <p:nvPr>
            <p:ph idx="1"/>
          </p:nvPr>
        </p:nvSpPr>
        <p:spPr/>
        <p:txBody>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datuma 3">
            <a:extLst>
              <a:ext uri="{FF2B5EF4-FFF2-40B4-BE49-F238E27FC236}">
                <a16:creationId xmlns:a16="http://schemas.microsoft.com/office/drawing/2014/main" id="{084A2E2C-61A4-4B17-AFDD-447C1ADD0C27}"/>
              </a:ext>
            </a:extLst>
          </p:cNvPr>
          <p:cNvSpPr>
            <a:spLocks noGrp="1"/>
          </p:cNvSpPr>
          <p:nvPr>
            <p:ph type="dt" sz="half" idx="10"/>
          </p:nvPr>
        </p:nvSpPr>
        <p:spPr/>
        <p:txBody>
          <a:bodyPr/>
          <a:lstStyle/>
          <a:p>
            <a:fld id="{2F1C541F-3958-4ACD-9A42-0DEFED04E85B}" type="datetimeFigureOut">
              <a:rPr lang="hr-HR" smtClean="0"/>
              <a:t>15.1.2021.</a:t>
            </a:fld>
            <a:endParaRPr lang="hr-HR"/>
          </a:p>
        </p:txBody>
      </p:sp>
      <p:sp>
        <p:nvSpPr>
          <p:cNvPr id="5" name="Rezervirano mjesto podnožja 4">
            <a:extLst>
              <a:ext uri="{FF2B5EF4-FFF2-40B4-BE49-F238E27FC236}">
                <a16:creationId xmlns:a16="http://schemas.microsoft.com/office/drawing/2014/main" id="{895E260F-3424-41EE-90DA-E09B6E5E4B07}"/>
              </a:ext>
            </a:extLst>
          </p:cNvPr>
          <p:cNvSpPr>
            <a:spLocks noGrp="1"/>
          </p:cNvSpPr>
          <p:nvPr>
            <p:ph type="ftr" sz="quarter" idx="11"/>
          </p:nvPr>
        </p:nvSpPr>
        <p:spPr/>
        <p:txBody>
          <a:bodyPr/>
          <a:lstStyle/>
          <a:p>
            <a:endParaRPr lang="hr-HR"/>
          </a:p>
        </p:txBody>
      </p:sp>
      <p:sp>
        <p:nvSpPr>
          <p:cNvPr id="6" name="Rezervirano mjesto broja slajda 5">
            <a:extLst>
              <a:ext uri="{FF2B5EF4-FFF2-40B4-BE49-F238E27FC236}">
                <a16:creationId xmlns:a16="http://schemas.microsoft.com/office/drawing/2014/main" id="{774E739F-0A00-481C-808E-8EA1982E698D}"/>
              </a:ext>
            </a:extLst>
          </p:cNvPr>
          <p:cNvSpPr>
            <a:spLocks noGrp="1"/>
          </p:cNvSpPr>
          <p:nvPr>
            <p:ph type="sldNum" sz="quarter" idx="12"/>
          </p:nvPr>
        </p:nvSpPr>
        <p:spPr/>
        <p:txBody>
          <a:bodyPr/>
          <a:lstStyle/>
          <a:p>
            <a:fld id="{FA01FEBB-520E-4B38-8A41-A294780F0C44}" type="slidenum">
              <a:rPr lang="hr-HR" smtClean="0"/>
              <a:t>‹#›</a:t>
            </a:fld>
            <a:endParaRPr lang="hr-HR"/>
          </a:p>
        </p:txBody>
      </p:sp>
    </p:spTree>
    <p:extLst>
      <p:ext uri="{BB962C8B-B14F-4D97-AF65-F5344CB8AC3E}">
        <p14:creationId xmlns:p14="http://schemas.microsoft.com/office/powerpoint/2010/main" val="192237138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aglavlje sekcije">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5BA38AEC-140B-41A3-83CE-EAD58C6E6B6A}"/>
              </a:ext>
            </a:extLst>
          </p:cNvPr>
          <p:cNvSpPr>
            <a:spLocks noGrp="1"/>
          </p:cNvSpPr>
          <p:nvPr>
            <p:ph type="title"/>
          </p:nvPr>
        </p:nvSpPr>
        <p:spPr>
          <a:xfrm>
            <a:off x="831850" y="1709738"/>
            <a:ext cx="10515600" cy="2852737"/>
          </a:xfrm>
        </p:spPr>
        <p:txBody>
          <a:bodyPr anchor="b"/>
          <a:lstStyle>
            <a:lvl1pPr>
              <a:defRPr sz="6000"/>
            </a:lvl1pPr>
          </a:lstStyle>
          <a:p>
            <a:r>
              <a:rPr lang="hr-HR"/>
              <a:t>Kliknite da biste uredili stil naslova matrice</a:t>
            </a:r>
          </a:p>
        </p:txBody>
      </p:sp>
      <p:sp>
        <p:nvSpPr>
          <p:cNvPr id="3" name="Rezervirano mjesto teksta 2">
            <a:extLst>
              <a:ext uri="{FF2B5EF4-FFF2-40B4-BE49-F238E27FC236}">
                <a16:creationId xmlns:a16="http://schemas.microsoft.com/office/drawing/2014/main" id="{B5A20F4F-B3ED-400A-B24C-1414471F3A4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hr-HR"/>
              <a:t>Uredite stilove teksta matrice</a:t>
            </a:r>
          </a:p>
        </p:txBody>
      </p:sp>
      <p:sp>
        <p:nvSpPr>
          <p:cNvPr id="4" name="Rezervirano mjesto datuma 3">
            <a:extLst>
              <a:ext uri="{FF2B5EF4-FFF2-40B4-BE49-F238E27FC236}">
                <a16:creationId xmlns:a16="http://schemas.microsoft.com/office/drawing/2014/main" id="{0A1BAF0F-872D-4F6C-BD2B-535EA50CA0FD}"/>
              </a:ext>
            </a:extLst>
          </p:cNvPr>
          <p:cNvSpPr>
            <a:spLocks noGrp="1"/>
          </p:cNvSpPr>
          <p:nvPr>
            <p:ph type="dt" sz="half" idx="10"/>
          </p:nvPr>
        </p:nvSpPr>
        <p:spPr/>
        <p:txBody>
          <a:bodyPr/>
          <a:lstStyle/>
          <a:p>
            <a:fld id="{2F1C541F-3958-4ACD-9A42-0DEFED04E85B}" type="datetimeFigureOut">
              <a:rPr lang="hr-HR" smtClean="0"/>
              <a:t>15.1.2021.</a:t>
            </a:fld>
            <a:endParaRPr lang="hr-HR"/>
          </a:p>
        </p:txBody>
      </p:sp>
      <p:sp>
        <p:nvSpPr>
          <p:cNvPr id="5" name="Rezervirano mjesto podnožja 4">
            <a:extLst>
              <a:ext uri="{FF2B5EF4-FFF2-40B4-BE49-F238E27FC236}">
                <a16:creationId xmlns:a16="http://schemas.microsoft.com/office/drawing/2014/main" id="{08916E41-8E75-406C-9E68-20545033127E}"/>
              </a:ext>
            </a:extLst>
          </p:cNvPr>
          <p:cNvSpPr>
            <a:spLocks noGrp="1"/>
          </p:cNvSpPr>
          <p:nvPr>
            <p:ph type="ftr" sz="quarter" idx="11"/>
          </p:nvPr>
        </p:nvSpPr>
        <p:spPr/>
        <p:txBody>
          <a:bodyPr/>
          <a:lstStyle/>
          <a:p>
            <a:endParaRPr lang="hr-HR"/>
          </a:p>
        </p:txBody>
      </p:sp>
      <p:sp>
        <p:nvSpPr>
          <p:cNvPr id="6" name="Rezervirano mjesto broja slajda 5">
            <a:extLst>
              <a:ext uri="{FF2B5EF4-FFF2-40B4-BE49-F238E27FC236}">
                <a16:creationId xmlns:a16="http://schemas.microsoft.com/office/drawing/2014/main" id="{7A860865-0820-4D07-83EC-2DE124887AAE}"/>
              </a:ext>
            </a:extLst>
          </p:cNvPr>
          <p:cNvSpPr>
            <a:spLocks noGrp="1"/>
          </p:cNvSpPr>
          <p:nvPr>
            <p:ph type="sldNum" sz="quarter" idx="12"/>
          </p:nvPr>
        </p:nvSpPr>
        <p:spPr/>
        <p:txBody>
          <a:bodyPr/>
          <a:lstStyle/>
          <a:p>
            <a:fld id="{FA01FEBB-520E-4B38-8A41-A294780F0C44}" type="slidenum">
              <a:rPr lang="hr-HR" smtClean="0"/>
              <a:t>‹#›</a:t>
            </a:fld>
            <a:endParaRPr lang="hr-HR"/>
          </a:p>
        </p:txBody>
      </p:sp>
    </p:spTree>
    <p:extLst>
      <p:ext uri="{BB962C8B-B14F-4D97-AF65-F5344CB8AC3E}">
        <p14:creationId xmlns:p14="http://schemas.microsoft.com/office/powerpoint/2010/main" val="973444049"/>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sadržaj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DFF400A4-EF7A-4EB3-A50C-1C9D46C2CC15}"/>
              </a:ext>
            </a:extLst>
          </p:cNvPr>
          <p:cNvSpPr>
            <a:spLocks noGrp="1"/>
          </p:cNvSpPr>
          <p:nvPr>
            <p:ph type="title"/>
          </p:nvPr>
        </p:nvSpPr>
        <p:spPr/>
        <p:txBody>
          <a:bodyPr/>
          <a:lstStyle/>
          <a:p>
            <a:r>
              <a:rPr lang="hr-HR"/>
              <a:t>Kliknite da biste uredili stil naslova matrice</a:t>
            </a:r>
          </a:p>
        </p:txBody>
      </p:sp>
      <p:sp>
        <p:nvSpPr>
          <p:cNvPr id="3" name="Rezervirano mjesto sadržaja 2">
            <a:extLst>
              <a:ext uri="{FF2B5EF4-FFF2-40B4-BE49-F238E27FC236}">
                <a16:creationId xmlns:a16="http://schemas.microsoft.com/office/drawing/2014/main" id="{A3658BF5-7FC4-486D-9D6E-F28EBAD3B7EF}"/>
              </a:ext>
            </a:extLst>
          </p:cNvPr>
          <p:cNvSpPr>
            <a:spLocks noGrp="1"/>
          </p:cNvSpPr>
          <p:nvPr>
            <p:ph sz="half" idx="1"/>
          </p:nvPr>
        </p:nvSpPr>
        <p:spPr>
          <a:xfrm>
            <a:off x="838200" y="1825625"/>
            <a:ext cx="5181600" cy="4351338"/>
          </a:xfrm>
        </p:spPr>
        <p:txBody>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sadržaja 3">
            <a:extLst>
              <a:ext uri="{FF2B5EF4-FFF2-40B4-BE49-F238E27FC236}">
                <a16:creationId xmlns:a16="http://schemas.microsoft.com/office/drawing/2014/main" id="{18176D8D-8622-4F6A-98A1-FFDB350BDF0B}"/>
              </a:ext>
            </a:extLst>
          </p:cNvPr>
          <p:cNvSpPr>
            <a:spLocks noGrp="1"/>
          </p:cNvSpPr>
          <p:nvPr>
            <p:ph sz="half" idx="2"/>
          </p:nvPr>
        </p:nvSpPr>
        <p:spPr>
          <a:xfrm>
            <a:off x="6172200" y="1825625"/>
            <a:ext cx="5181600" cy="4351338"/>
          </a:xfrm>
        </p:spPr>
        <p:txBody>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5" name="Rezervirano mjesto datuma 4">
            <a:extLst>
              <a:ext uri="{FF2B5EF4-FFF2-40B4-BE49-F238E27FC236}">
                <a16:creationId xmlns:a16="http://schemas.microsoft.com/office/drawing/2014/main" id="{CB8FF0E0-A96E-41FE-8994-7BC96C044246}"/>
              </a:ext>
            </a:extLst>
          </p:cNvPr>
          <p:cNvSpPr>
            <a:spLocks noGrp="1"/>
          </p:cNvSpPr>
          <p:nvPr>
            <p:ph type="dt" sz="half" idx="10"/>
          </p:nvPr>
        </p:nvSpPr>
        <p:spPr/>
        <p:txBody>
          <a:bodyPr/>
          <a:lstStyle/>
          <a:p>
            <a:fld id="{2F1C541F-3958-4ACD-9A42-0DEFED04E85B}" type="datetimeFigureOut">
              <a:rPr lang="hr-HR" smtClean="0"/>
              <a:t>15.1.2021.</a:t>
            </a:fld>
            <a:endParaRPr lang="hr-HR"/>
          </a:p>
        </p:txBody>
      </p:sp>
      <p:sp>
        <p:nvSpPr>
          <p:cNvPr id="6" name="Rezervirano mjesto podnožja 5">
            <a:extLst>
              <a:ext uri="{FF2B5EF4-FFF2-40B4-BE49-F238E27FC236}">
                <a16:creationId xmlns:a16="http://schemas.microsoft.com/office/drawing/2014/main" id="{E3A05D16-C556-48C5-898E-BBA9932050B0}"/>
              </a:ext>
            </a:extLst>
          </p:cNvPr>
          <p:cNvSpPr>
            <a:spLocks noGrp="1"/>
          </p:cNvSpPr>
          <p:nvPr>
            <p:ph type="ftr" sz="quarter" idx="11"/>
          </p:nvPr>
        </p:nvSpPr>
        <p:spPr/>
        <p:txBody>
          <a:bodyPr/>
          <a:lstStyle/>
          <a:p>
            <a:endParaRPr lang="hr-HR"/>
          </a:p>
        </p:txBody>
      </p:sp>
      <p:sp>
        <p:nvSpPr>
          <p:cNvPr id="7" name="Rezervirano mjesto broja slajda 6">
            <a:extLst>
              <a:ext uri="{FF2B5EF4-FFF2-40B4-BE49-F238E27FC236}">
                <a16:creationId xmlns:a16="http://schemas.microsoft.com/office/drawing/2014/main" id="{F7A69F17-010E-4932-914B-A9E129DAD304}"/>
              </a:ext>
            </a:extLst>
          </p:cNvPr>
          <p:cNvSpPr>
            <a:spLocks noGrp="1"/>
          </p:cNvSpPr>
          <p:nvPr>
            <p:ph type="sldNum" sz="quarter" idx="12"/>
          </p:nvPr>
        </p:nvSpPr>
        <p:spPr/>
        <p:txBody>
          <a:bodyPr/>
          <a:lstStyle/>
          <a:p>
            <a:fld id="{FA01FEBB-520E-4B38-8A41-A294780F0C44}" type="slidenum">
              <a:rPr lang="hr-HR" smtClean="0"/>
              <a:t>‹#›</a:t>
            </a:fld>
            <a:endParaRPr lang="hr-HR"/>
          </a:p>
        </p:txBody>
      </p:sp>
    </p:spTree>
    <p:extLst>
      <p:ext uri="{BB962C8B-B14F-4D97-AF65-F5344CB8AC3E}">
        <p14:creationId xmlns:p14="http://schemas.microsoft.com/office/powerpoint/2010/main" val="122520224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Usporedb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6D8C8E65-0D63-429D-904C-11EA3CF1EB31}"/>
              </a:ext>
            </a:extLst>
          </p:cNvPr>
          <p:cNvSpPr>
            <a:spLocks noGrp="1"/>
          </p:cNvSpPr>
          <p:nvPr>
            <p:ph type="title"/>
          </p:nvPr>
        </p:nvSpPr>
        <p:spPr>
          <a:xfrm>
            <a:off x="839788" y="365125"/>
            <a:ext cx="10515600" cy="1325563"/>
          </a:xfrm>
        </p:spPr>
        <p:txBody>
          <a:bodyPr/>
          <a:lstStyle/>
          <a:p>
            <a:r>
              <a:rPr lang="hr-HR"/>
              <a:t>Kliknite da biste uredili stil naslova matrice</a:t>
            </a:r>
          </a:p>
        </p:txBody>
      </p:sp>
      <p:sp>
        <p:nvSpPr>
          <p:cNvPr id="3" name="Rezervirano mjesto teksta 2">
            <a:extLst>
              <a:ext uri="{FF2B5EF4-FFF2-40B4-BE49-F238E27FC236}">
                <a16:creationId xmlns:a16="http://schemas.microsoft.com/office/drawing/2014/main" id="{69E278DA-D9E4-4CA9-BB35-E2C1F552A4E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r-HR"/>
              <a:t>Uredite stilove teksta matrice</a:t>
            </a:r>
          </a:p>
        </p:txBody>
      </p:sp>
      <p:sp>
        <p:nvSpPr>
          <p:cNvPr id="4" name="Rezervirano mjesto sadržaja 3">
            <a:extLst>
              <a:ext uri="{FF2B5EF4-FFF2-40B4-BE49-F238E27FC236}">
                <a16:creationId xmlns:a16="http://schemas.microsoft.com/office/drawing/2014/main" id="{E6E1C55E-3E0A-45CB-80B6-29B2B2CE098D}"/>
              </a:ext>
            </a:extLst>
          </p:cNvPr>
          <p:cNvSpPr>
            <a:spLocks noGrp="1"/>
          </p:cNvSpPr>
          <p:nvPr>
            <p:ph sz="half" idx="2"/>
          </p:nvPr>
        </p:nvSpPr>
        <p:spPr>
          <a:xfrm>
            <a:off x="839788" y="2505075"/>
            <a:ext cx="5157787" cy="3684588"/>
          </a:xfrm>
        </p:spPr>
        <p:txBody>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5" name="Rezervirano mjesto teksta 4">
            <a:extLst>
              <a:ext uri="{FF2B5EF4-FFF2-40B4-BE49-F238E27FC236}">
                <a16:creationId xmlns:a16="http://schemas.microsoft.com/office/drawing/2014/main" id="{F8B5F8F7-B6E9-4E20-A02C-0E07273917B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r-HR"/>
              <a:t>Uredite stilove teksta matrice</a:t>
            </a:r>
          </a:p>
        </p:txBody>
      </p:sp>
      <p:sp>
        <p:nvSpPr>
          <p:cNvPr id="6" name="Rezervirano mjesto sadržaja 5">
            <a:extLst>
              <a:ext uri="{FF2B5EF4-FFF2-40B4-BE49-F238E27FC236}">
                <a16:creationId xmlns:a16="http://schemas.microsoft.com/office/drawing/2014/main" id="{88C3C540-9CD0-4695-B133-5A9F34CA1ACF}"/>
              </a:ext>
            </a:extLst>
          </p:cNvPr>
          <p:cNvSpPr>
            <a:spLocks noGrp="1"/>
          </p:cNvSpPr>
          <p:nvPr>
            <p:ph sz="quarter" idx="4"/>
          </p:nvPr>
        </p:nvSpPr>
        <p:spPr>
          <a:xfrm>
            <a:off x="6172200" y="2505075"/>
            <a:ext cx="5183188" cy="3684588"/>
          </a:xfrm>
        </p:spPr>
        <p:txBody>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7" name="Rezervirano mjesto datuma 6">
            <a:extLst>
              <a:ext uri="{FF2B5EF4-FFF2-40B4-BE49-F238E27FC236}">
                <a16:creationId xmlns:a16="http://schemas.microsoft.com/office/drawing/2014/main" id="{A4675D49-A2C9-47F8-B658-A0B5BCC64A00}"/>
              </a:ext>
            </a:extLst>
          </p:cNvPr>
          <p:cNvSpPr>
            <a:spLocks noGrp="1"/>
          </p:cNvSpPr>
          <p:nvPr>
            <p:ph type="dt" sz="half" idx="10"/>
          </p:nvPr>
        </p:nvSpPr>
        <p:spPr/>
        <p:txBody>
          <a:bodyPr/>
          <a:lstStyle/>
          <a:p>
            <a:fld id="{2F1C541F-3958-4ACD-9A42-0DEFED04E85B}" type="datetimeFigureOut">
              <a:rPr lang="hr-HR" smtClean="0"/>
              <a:t>15.1.2021.</a:t>
            </a:fld>
            <a:endParaRPr lang="hr-HR"/>
          </a:p>
        </p:txBody>
      </p:sp>
      <p:sp>
        <p:nvSpPr>
          <p:cNvPr id="8" name="Rezervirano mjesto podnožja 7">
            <a:extLst>
              <a:ext uri="{FF2B5EF4-FFF2-40B4-BE49-F238E27FC236}">
                <a16:creationId xmlns:a16="http://schemas.microsoft.com/office/drawing/2014/main" id="{22D45190-C6E5-4B98-AF4C-670A832206BE}"/>
              </a:ext>
            </a:extLst>
          </p:cNvPr>
          <p:cNvSpPr>
            <a:spLocks noGrp="1"/>
          </p:cNvSpPr>
          <p:nvPr>
            <p:ph type="ftr" sz="quarter" idx="11"/>
          </p:nvPr>
        </p:nvSpPr>
        <p:spPr/>
        <p:txBody>
          <a:bodyPr/>
          <a:lstStyle/>
          <a:p>
            <a:endParaRPr lang="hr-HR"/>
          </a:p>
        </p:txBody>
      </p:sp>
      <p:sp>
        <p:nvSpPr>
          <p:cNvPr id="9" name="Rezervirano mjesto broja slajda 8">
            <a:extLst>
              <a:ext uri="{FF2B5EF4-FFF2-40B4-BE49-F238E27FC236}">
                <a16:creationId xmlns:a16="http://schemas.microsoft.com/office/drawing/2014/main" id="{A928B831-D472-4E9B-BDF9-127C5B5BAA7B}"/>
              </a:ext>
            </a:extLst>
          </p:cNvPr>
          <p:cNvSpPr>
            <a:spLocks noGrp="1"/>
          </p:cNvSpPr>
          <p:nvPr>
            <p:ph type="sldNum" sz="quarter" idx="12"/>
          </p:nvPr>
        </p:nvSpPr>
        <p:spPr/>
        <p:txBody>
          <a:bodyPr/>
          <a:lstStyle/>
          <a:p>
            <a:fld id="{FA01FEBB-520E-4B38-8A41-A294780F0C44}" type="slidenum">
              <a:rPr lang="hr-HR" smtClean="0"/>
              <a:t>‹#›</a:t>
            </a:fld>
            <a:endParaRPr lang="hr-HR"/>
          </a:p>
        </p:txBody>
      </p:sp>
    </p:spTree>
    <p:extLst>
      <p:ext uri="{BB962C8B-B14F-4D97-AF65-F5344CB8AC3E}">
        <p14:creationId xmlns:p14="http://schemas.microsoft.com/office/powerpoint/2010/main" val="76856475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DF22DAB5-ECF8-4C8B-9284-9A768DDE5CB3}"/>
              </a:ext>
            </a:extLst>
          </p:cNvPr>
          <p:cNvSpPr>
            <a:spLocks noGrp="1"/>
          </p:cNvSpPr>
          <p:nvPr>
            <p:ph type="title"/>
          </p:nvPr>
        </p:nvSpPr>
        <p:spPr/>
        <p:txBody>
          <a:bodyPr/>
          <a:lstStyle/>
          <a:p>
            <a:r>
              <a:rPr lang="hr-HR"/>
              <a:t>Kliknite da biste uredili stil naslova matrice</a:t>
            </a:r>
          </a:p>
        </p:txBody>
      </p:sp>
      <p:sp>
        <p:nvSpPr>
          <p:cNvPr id="3" name="Rezervirano mjesto datuma 2">
            <a:extLst>
              <a:ext uri="{FF2B5EF4-FFF2-40B4-BE49-F238E27FC236}">
                <a16:creationId xmlns:a16="http://schemas.microsoft.com/office/drawing/2014/main" id="{9BDEFBF9-BFFE-4685-B8DB-08DF783275F7}"/>
              </a:ext>
            </a:extLst>
          </p:cNvPr>
          <p:cNvSpPr>
            <a:spLocks noGrp="1"/>
          </p:cNvSpPr>
          <p:nvPr>
            <p:ph type="dt" sz="half" idx="10"/>
          </p:nvPr>
        </p:nvSpPr>
        <p:spPr/>
        <p:txBody>
          <a:bodyPr/>
          <a:lstStyle/>
          <a:p>
            <a:fld id="{2F1C541F-3958-4ACD-9A42-0DEFED04E85B}" type="datetimeFigureOut">
              <a:rPr lang="hr-HR" smtClean="0"/>
              <a:t>15.1.2021.</a:t>
            </a:fld>
            <a:endParaRPr lang="hr-HR"/>
          </a:p>
        </p:txBody>
      </p:sp>
      <p:sp>
        <p:nvSpPr>
          <p:cNvPr id="4" name="Rezervirano mjesto podnožja 3">
            <a:extLst>
              <a:ext uri="{FF2B5EF4-FFF2-40B4-BE49-F238E27FC236}">
                <a16:creationId xmlns:a16="http://schemas.microsoft.com/office/drawing/2014/main" id="{48BDB420-698D-4FD6-9BCE-933C5BE5B197}"/>
              </a:ext>
            </a:extLst>
          </p:cNvPr>
          <p:cNvSpPr>
            <a:spLocks noGrp="1"/>
          </p:cNvSpPr>
          <p:nvPr>
            <p:ph type="ftr" sz="quarter" idx="11"/>
          </p:nvPr>
        </p:nvSpPr>
        <p:spPr/>
        <p:txBody>
          <a:bodyPr/>
          <a:lstStyle/>
          <a:p>
            <a:endParaRPr lang="hr-HR"/>
          </a:p>
        </p:txBody>
      </p:sp>
      <p:sp>
        <p:nvSpPr>
          <p:cNvPr id="5" name="Rezervirano mjesto broja slajda 4">
            <a:extLst>
              <a:ext uri="{FF2B5EF4-FFF2-40B4-BE49-F238E27FC236}">
                <a16:creationId xmlns:a16="http://schemas.microsoft.com/office/drawing/2014/main" id="{A64B4EF5-3D49-46A7-867F-7BF38A2C16EF}"/>
              </a:ext>
            </a:extLst>
          </p:cNvPr>
          <p:cNvSpPr>
            <a:spLocks noGrp="1"/>
          </p:cNvSpPr>
          <p:nvPr>
            <p:ph type="sldNum" sz="quarter" idx="12"/>
          </p:nvPr>
        </p:nvSpPr>
        <p:spPr/>
        <p:txBody>
          <a:bodyPr/>
          <a:lstStyle/>
          <a:p>
            <a:fld id="{FA01FEBB-520E-4B38-8A41-A294780F0C44}" type="slidenum">
              <a:rPr lang="hr-HR" smtClean="0"/>
              <a:t>‹#›</a:t>
            </a:fld>
            <a:endParaRPr lang="hr-HR"/>
          </a:p>
        </p:txBody>
      </p:sp>
    </p:spTree>
    <p:extLst>
      <p:ext uri="{BB962C8B-B14F-4D97-AF65-F5344CB8AC3E}">
        <p14:creationId xmlns:p14="http://schemas.microsoft.com/office/powerpoint/2010/main" val="160437370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azno">
    <p:spTree>
      <p:nvGrpSpPr>
        <p:cNvPr id="1" name=""/>
        <p:cNvGrpSpPr/>
        <p:nvPr/>
      </p:nvGrpSpPr>
      <p:grpSpPr>
        <a:xfrm>
          <a:off x="0" y="0"/>
          <a:ext cx="0" cy="0"/>
          <a:chOff x="0" y="0"/>
          <a:chExt cx="0" cy="0"/>
        </a:xfrm>
      </p:grpSpPr>
      <p:sp>
        <p:nvSpPr>
          <p:cNvPr id="2" name="Rezervirano mjesto datuma 1">
            <a:extLst>
              <a:ext uri="{FF2B5EF4-FFF2-40B4-BE49-F238E27FC236}">
                <a16:creationId xmlns:a16="http://schemas.microsoft.com/office/drawing/2014/main" id="{18B522E8-94C3-497E-9515-2464F4EB4FB9}"/>
              </a:ext>
            </a:extLst>
          </p:cNvPr>
          <p:cNvSpPr>
            <a:spLocks noGrp="1"/>
          </p:cNvSpPr>
          <p:nvPr>
            <p:ph type="dt" sz="half" idx="10"/>
          </p:nvPr>
        </p:nvSpPr>
        <p:spPr/>
        <p:txBody>
          <a:bodyPr/>
          <a:lstStyle/>
          <a:p>
            <a:fld id="{2F1C541F-3958-4ACD-9A42-0DEFED04E85B}" type="datetimeFigureOut">
              <a:rPr lang="hr-HR" smtClean="0"/>
              <a:t>15.1.2021.</a:t>
            </a:fld>
            <a:endParaRPr lang="hr-HR"/>
          </a:p>
        </p:txBody>
      </p:sp>
      <p:sp>
        <p:nvSpPr>
          <p:cNvPr id="3" name="Rezervirano mjesto podnožja 2">
            <a:extLst>
              <a:ext uri="{FF2B5EF4-FFF2-40B4-BE49-F238E27FC236}">
                <a16:creationId xmlns:a16="http://schemas.microsoft.com/office/drawing/2014/main" id="{1E29E425-E355-4002-A1E9-FD1851CADA40}"/>
              </a:ext>
            </a:extLst>
          </p:cNvPr>
          <p:cNvSpPr>
            <a:spLocks noGrp="1"/>
          </p:cNvSpPr>
          <p:nvPr>
            <p:ph type="ftr" sz="quarter" idx="11"/>
          </p:nvPr>
        </p:nvSpPr>
        <p:spPr/>
        <p:txBody>
          <a:bodyPr/>
          <a:lstStyle/>
          <a:p>
            <a:endParaRPr lang="hr-HR"/>
          </a:p>
        </p:txBody>
      </p:sp>
      <p:sp>
        <p:nvSpPr>
          <p:cNvPr id="4" name="Rezervirano mjesto broja slajda 3">
            <a:extLst>
              <a:ext uri="{FF2B5EF4-FFF2-40B4-BE49-F238E27FC236}">
                <a16:creationId xmlns:a16="http://schemas.microsoft.com/office/drawing/2014/main" id="{5B217C31-9C02-48F3-A193-6E5B1187AF9D}"/>
              </a:ext>
            </a:extLst>
          </p:cNvPr>
          <p:cNvSpPr>
            <a:spLocks noGrp="1"/>
          </p:cNvSpPr>
          <p:nvPr>
            <p:ph type="sldNum" sz="quarter" idx="12"/>
          </p:nvPr>
        </p:nvSpPr>
        <p:spPr/>
        <p:txBody>
          <a:bodyPr/>
          <a:lstStyle/>
          <a:p>
            <a:fld id="{FA01FEBB-520E-4B38-8A41-A294780F0C44}" type="slidenum">
              <a:rPr lang="hr-HR" smtClean="0"/>
              <a:t>‹#›</a:t>
            </a:fld>
            <a:endParaRPr lang="hr-HR"/>
          </a:p>
        </p:txBody>
      </p:sp>
    </p:spTree>
    <p:extLst>
      <p:ext uri="{BB962C8B-B14F-4D97-AF65-F5344CB8AC3E}">
        <p14:creationId xmlns:p14="http://schemas.microsoft.com/office/powerpoint/2010/main" val="161790640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Sadržaj s opisom">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D71662CF-0945-4F8D-A889-F95805BCB6F3}"/>
              </a:ext>
            </a:extLst>
          </p:cNvPr>
          <p:cNvSpPr>
            <a:spLocks noGrp="1"/>
          </p:cNvSpPr>
          <p:nvPr>
            <p:ph type="title"/>
          </p:nvPr>
        </p:nvSpPr>
        <p:spPr>
          <a:xfrm>
            <a:off x="839788" y="457200"/>
            <a:ext cx="3932237" cy="1600200"/>
          </a:xfrm>
        </p:spPr>
        <p:txBody>
          <a:bodyPr anchor="b"/>
          <a:lstStyle>
            <a:lvl1pPr>
              <a:defRPr sz="3200"/>
            </a:lvl1pPr>
          </a:lstStyle>
          <a:p>
            <a:r>
              <a:rPr lang="hr-HR"/>
              <a:t>Kliknite da biste uredili stil naslova matrice</a:t>
            </a:r>
          </a:p>
        </p:txBody>
      </p:sp>
      <p:sp>
        <p:nvSpPr>
          <p:cNvPr id="3" name="Rezervirano mjesto sadržaja 2">
            <a:extLst>
              <a:ext uri="{FF2B5EF4-FFF2-40B4-BE49-F238E27FC236}">
                <a16:creationId xmlns:a16="http://schemas.microsoft.com/office/drawing/2014/main" id="{CDE1B38E-C61F-4162-BEF8-2D1F3408A42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teksta 3">
            <a:extLst>
              <a:ext uri="{FF2B5EF4-FFF2-40B4-BE49-F238E27FC236}">
                <a16:creationId xmlns:a16="http://schemas.microsoft.com/office/drawing/2014/main" id="{805CB7DF-1634-4233-86F2-7AA36D2C3AD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r-HR"/>
              <a:t>Uredite stilove teksta matrice</a:t>
            </a:r>
          </a:p>
        </p:txBody>
      </p:sp>
      <p:sp>
        <p:nvSpPr>
          <p:cNvPr id="5" name="Rezervirano mjesto datuma 4">
            <a:extLst>
              <a:ext uri="{FF2B5EF4-FFF2-40B4-BE49-F238E27FC236}">
                <a16:creationId xmlns:a16="http://schemas.microsoft.com/office/drawing/2014/main" id="{FD8CCF68-592E-4973-B04C-64EC759C177B}"/>
              </a:ext>
            </a:extLst>
          </p:cNvPr>
          <p:cNvSpPr>
            <a:spLocks noGrp="1"/>
          </p:cNvSpPr>
          <p:nvPr>
            <p:ph type="dt" sz="half" idx="10"/>
          </p:nvPr>
        </p:nvSpPr>
        <p:spPr/>
        <p:txBody>
          <a:bodyPr/>
          <a:lstStyle/>
          <a:p>
            <a:fld id="{2F1C541F-3958-4ACD-9A42-0DEFED04E85B}" type="datetimeFigureOut">
              <a:rPr lang="hr-HR" smtClean="0"/>
              <a:t>15.1.2021.</a:t>
            </a:fld>
            <a:endParaRPr lang="hr-HR"/>
          </a:p>
        </p:txBody>
      </p:sp>
      <p:sp>
        <p:nvSpPr>
          <p:cNvPr id="6" name="Rezervirano mjesto podnožja 5">
            <a:extLst>
              <a:ext uri="{FF2B5EF4-FFF2-40B4-BE49-F238E27FC236}">
                <a16:creationId xmlns:a16="http://schemas.microsoft.com/office/drawing/2014/main" id="{8DA68B31-02DF-406E-AC7D-302C7C7165C6}"/>
              </a:ext>
            </a:extLst>
          </p:cNvPr>
          <p:cNvSpPr>
            <a:spLocks noGrp="1"/>
          </p:cNvSpPr>
          <p:nvPr>
            <p:ph type="ftr" sz="quarter" idx="11"/>
          </p:nvPr>
        </p:nvSpPr>
        <p:spPr/>
        <p:txBody>
          <a:bodyPr/>
          <a:lstStyle/>
          <a:p>
            <a:endParaRPr lang="hr-HR"/>
          </a:p>
        </p:txBody>
      </p:sp>
      <p:sp>
        <p:nvSpPr>
          <p:cNvPr id="7" name="Rezervirano mjesto broja slajda 6">
            <a:extLst>
              <a:ext uri="{FF2B5EF4-FFF2-40B4-BE49-F238E27FC236}">
                <a16:creationId xmlns:a16="http://schemas.microsoft.com/office/drawing/2014/main" id="{71A17FC2-55A1-48B3-978B-33BD5398B7F5}"/>
              </a:ext>
            </a:extLst>
          </p:cNvPr>
          <p:cNvSpPr>
            <a:spLocks noGrp="1"/>
          </p:cNvSpPr>
          <p:nvPr>
            <p:ph type="sldNum" sz="quarter" idx="12"/>
          </p:nvPr>
        </p:nvSpPr>
        <p:spPr/>
        <p:txBody>
          <a:bodyPr/>
          <a:lstStyle/>
          <a:p>
            <a:fld id="{FA01FEBB-520E-4B38-8A41-A294780F0C44}" type="slidenum">
              <a:rPr lang="hr-HR" smtClean="0"/>
              <a:t>‹#›</a:t>
            </a:fld>
            <a:endParaRPr lang="hr-HR"/>
          </a:p>
        </p:txBody>
      </p:sp>
    </p:spTree>
    <p:extLst>
      <p:ext uri="{BB962C8B-B14F-4D97-AF65-F5344CB8AC3E}">
        <p14:creationId xmlns:p14="http://schemas.microsoft.com/office/powerpoint/2010/main" val="362509576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Slika s opisom">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AADC7390-C9D2-4513-A57A-C9A272CADBAE}"/>
              </a:ext>
            </a:extLst>
          </p:cNvPr>
          <p:cNvSpPr>
            <a:spLocks noGrp="1"/>
          </p:cNvSpPr>
          <p:nvPr>
            <p:ph type="title"/>
          </p:nvPr>
        </p:nvSpPr>
        <p:spPr>
          <a:xfrm>
            <a:off x="839788" y="457200"/>
            <a:ext cx="3932237" cy="1600200"/>
          </a:xfrm>
        </p:spPr>
        <p:txBody>
          <a:bodyPr anchor="b"/>
          <a:lstStyle>
            <a:lvl1pPr>
              <a:defRPr sz="3200"/>
            </a:lvl1pPr>
          </a:lstStyle>
          <a:p>
            <a:r>
              <a:rPr lang="hr-HR"/>
              <a:t>Kliknite da biste uredili stil naslova matrice</a:t>
            </a:r>
          </a:p>
        </p:txBody>
      </p:sp>
      <p:sp>
        <p:nvSpPr>
          <p:cNvPr id="3" name="Rezervirano mjesto slike 2">
            <a:extLst>
              <a:ext uri="{FF2B5EF4-FFF2-40B4-BE49-F238E27FC236}">
                <a16:creationId xmlns:a16="http://schemas.microsoft.com/office/drawing/2014/main" id="{B6F32F34-B611-4B3D-B052-D735148E39F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r-HR"/>
          </a:p>
        </p:txBody>
      </p:sp>
      <p:sp>
        <p:nvSpPr>
          <p:cNvPr id="4" name="Rezervirano mjesto teksta 3">
            <a:extLst>
              <a:ext uri="{FF2B5EF4-FFF2-40B4-BE49-F238E27FC236}">
                <a16:creationId xmlns:a16="http://schemas.microsoft.com/office/drawing/2014/main" id="{E161115B-474D-4633-BABE-90D7E32B9C7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r-HR"/>
              <a:t>Uredite stilove teksta matrice</a:t>
            </a:r>
          </a:p>
        </p:txBody>
      </p:sp>
      <p:sp>
        <p:nvSpPr>
          <p:cNvPr id="5" name="Rezervirano mjesto datuma 4">
            <a:extLst>
              <a:ext uri="{FF2B5EF4-FFF2-40B4-BE49-F238E27FC236}">
                <a16:creationId xmlns:a16="http://schemas.microsoft.com/office/drawing/2014/main" id="{CD533EC9-5F15-4135-9402-DDB327BA8021}"/>
              </a:ext>
            </a:extLst>
          </p:cNvPr>
          <p:cNvSpPr>
            <a:spLocks noGrp="1"/>
          </p:cNvSpPr>
          <p:nvPr>
            <p:ph type="dt" sz="half" idx="10"/>
          </p:nvPr>
        </p:nvSpPr>
        <p:spPr/>
        <p:txBody>
          <a:bodyPr/>
          <a:lstStyle/>
          <a:p>
            <a:fld id="{2F1C541F-3958-4ACD-9A42-0DEFED04E85B}" type="datetimeFigureOut">
              <a:rPr lang="hr-HR" smtClean="0"/>
              <a:t>15.1.2021.</a:t>
            </a:fld>
            <a:endParaRPr lang="hr-HR"/>
          </a:p>
        </p:txBody>
      </p:sp>
      <p:sp>
        <p:nvSpPr>
          <p:cNvPr id="6" name="Rezervirano mjesto podnožja 5">
            <a:extLst>
              <a:ext uri="{FF2B5EF4-FFF2-40B4-BE49-F238E27FC236}">
                <a16:creationId xmlns:a16="http://schemas.microsoft.com/office/drawing/2014/main" id="{1BE3D81E-FE89-411B-887D-0E513D11D0BB}"/>
              </a:ext>
            </a:extLst>
          </p:cNvPr>
          <p:cNvSpPr>
            <a:spLocks noGrp="1"/>
          </p:cNvSpPr>
          <p:nvPr>
            <p:ph type="ftr" sz="quarter" idx="11"/>
          </p:nvPr>
        </p:nvSpPr>
        <p:spPr/>
        <p:txBody>
          <a:bodyPr/>
          <a:lstStyle/>
          <a:p>
            <a:endParaRPr lang="hr-HR"/>
          </a:p>
        </p:txBody>
      </p:sp>
      <p:sp>
        <p:nvSpPr>
          <p:cNvPr id="7" name="Rezervirano mjesto broja slajda 6">
            <a:extLst>
              <a:ext uri="{FF2B5EF4-FFF2-40B4-BE49-F238E27FC236}">
                <a16:creationId xmlns:a16="http://schemas.microsoft.com/office/drawing/2014/main" id="{4EE1E0C0-36A8-4E85-8FC4-4E07C131D7B6}"/>
              </a:ext>
            </a:extLst>
          </p:cNvPr>
          <p:cNvSpPr>
            <a:spLocks noGrp="1"/>
          </p:cNvSpPr>
          <p:nvPr>
            <p:ph type="sldNum" sz="quarter" idx="12"/>
          </p:nvPr>
        </p:nvSpPr>
        <p:spPr/>
        <p:txBody>
          <a:bodyPr/>
          <a:lstStyle/>
          <a:p>
            <a:fld id="{FA01FEBB-520E-4B38-8A41-A294780F0C44}" type="slidenum">
              <a:rPr lang="hr-HR" smtClean="0"/>
              <a:t>‹#›</a:t>
            </a:fld>
            <a:endParaRPr lang="hr-HR"/>
          </a:p>
        </p:txBody>
      </p:sp>
    </p:spTree>
    <p:extLst>
      <p:ext uri="{BB962C8B-B14F-4D97-AF65-F5344CB8AC3E}">
        <p14:creationId xmlns:p14="http://schemas.microsoft.com/office/powerpoint/2010/main" val="10866927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zervirano mjesto naslova 1">
            <a:extLst>
              <a:ext uri="{FF2B5EF4-FFF2-40B4-BE49-F238E27FC236}">
                <a16:creationId xmlns:a16="http://schemas.microsoft.com/office/drawing/2014/main" id="{83698655-B947-4CE6-9E56-FB3E567E4D4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hr-HR"/>
              <a:t>Kliknite da biste uredili stil naslova matrice</a:t>
            </a:r>
          </a:p>
        </p:txBody>
      </p:sp>
      <p:sp>
        <p:nvSpPr>
          <p:cNvPr id="3" name="Rezervirano mjesto teksta 2">
            <a:extLst>
              <a:ext uri="{FF2B5EF4-FFF2-40B4-BE49-F238E27FC236}">
                <a16:creationId xmlns:a16="http://schemas.microsoft.com/office/drawing/2014/main" id="{46C3724C-2207-43DC-BC59-398DCF661DD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datuma 3">
            <a:extLst>
              <a:ext uri="{FF2B5EF4-FFF2-40B4-BE49-F238E27FC236}">
                <a16:creationId xmlns:a16="http://schemas.microsoft.com/office/drawing/2014/main" id="{5FB41622-4652-426C-8FBB-EE8B2A3408C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1C541F-3958-4ACD-9A42-0DEFED04E85B}" type="datetimeFigureOut">
              <a:rPr lang="hr-HR" smtClean="0"/>
              <a:t>15.1.2021.</a:t>
            </a:fld>
            <a:endParaRPr lang="hr-HR"/>
          </a:p>
        </p:txBody>
      </p:sp>
      <p:sp>
        <p:nvSpPr>
          <p:cNvPr id="5" name="Rezervirano mjesto podnožja 4">
            <a:extLst>
              <a:ext uri="{FF2B5EF4-FFF2-40B4-BE49-F238E27FC236}">
                <a16:creationId xmlns:a16="http://schemas.microsoft.com/office/drawing/2014/main" id="{1A58F2BC-D5C8-49ED-8FB4-D39D29C8143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r-HR"/>
          </a:p>
        </p:txBody>
      </p:sp>
      <p:sp>
        <p:nvSpPr>
          <p:cNvPr id="6" name="Rezervirano mjesto broja slajda 5">
            <a:extLst>
              <a:ext uri="{FF2B5EF4-FFF2-40B4-BE49-F238E27FC236}">
                <a16:creationId xmlns:a16="http://schemas.microsoft.com/office/drawing/2014/main" id="{71F7A62B-11DC-4C81-A486-6B7004460F3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01FEBB-520E-4B38-8A41-A294780F0C44}" type="slidenum">
              <a:rPr lang="hr-HR" smtClean="0"/>
              <a:t>‹#›</a:t>
            </a:fld>
            <a:endParaRPr lang="hr-HR"/>
          </a:p>
        </p:txBody>
      </p:sp>
    </p:spTree>
    <p:extLst>
      <p:ext uri="{BB962C8B-B14F-4D97-AF65-F5344CB8AC3E}">
        <p14:creationId xmlns:p14="http://schemas.microsoft.com/office/powerpoint/2010/main" val="32454240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hyperlink" Target="https://wordwall.net/play/835/296/985"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B16DF7CC-7E41-46FD-AD7B-E6616659F8A6}"/>
              </a:ext>
            </a:extLst>
          </p:cNvPr>
          <p:cNvSpPr>
            <a:spLocks noGrp="1"/>
          </p:cNvSpPr>
          <p:nvPr>
            <p:ph type="ctrTitle"/>
          </p:nvPr>
        </p:nvSpPr>
        <p:spPr>
          <a:xfrm>
            <a:off x="3029123" y="1461636"/>
            <a:ext cx="8643937" cy="2387600"/>
          </a:xfrm>
        </p:spPr>
        <p:txBody>
          <a:bodyPr>
            <a:normAutofit/>
          </a:bodyPr>
          <a:lstStyle/>
          <a:p>
            <a:pPr algn="r"/>
            <a:r>
              <a:rPr lang="hr-HR" sz="4400" b="1" dirty="0">
                <a:solidFill>
                  <a:schemeClr val="accent2"/>
                </a:solidFill>
                <a:latin typeface="+mn-lt"/>
                <a:ea typeface="Cambria" panose="02040503050406030204" pitchFamily="18" charset="0"/>
              </a:rPr>
              <a:t>UNIT 4; </a:t>
            </a:r>
            <a:br>
              <a:rPr lang="hr-HR" sz="4400" b="1" u="sng" dirty="0">
                <a:solidFill>
                  <a:schemeClr val="accent2"/>
                </a:solidFill>
                <a:latin typeface="+mn-lt"/>
                <a:ea typeface="Cambria" panose="02040503050406030204" pitchFamily="18" charset="0"/>
              </a:rPr>
            </a:br>
            <a:r>
              <a:rPr lang="hr-HR" sz="4400" b="1" u="sng" dirty="0" err="1">
                <a:solidFill>
                  <a:schemeClr val="accent2"/>
                </a:solidFill>
                <a:latin typeface="+mn-lt"/>
                <a:ea typeface="Cambria" panose="02040503050406030204" pitchFamily="18" charset="0"/>
              </a:rPr>
              <a:t>Earth</a:t>
            </a:r>
            <a:r>
              <a:rPr lang="hr-HR" sz="4400" b="1" u="sng" dirty="0">
                <a:solidFill>
                  <a:schemeClr val="accent2"/>
                </a:solidFill>
                <a:latin typeface="+mn-lt"/>
                <a:ea typeface="Cambria" panose="02040503050406030204" pitchFamily="18" charset="0"/>
              </a:rPr>
              <a:t> </a:t>
            </a:r>
            <a:r>
              <a:rPr lang="hr-HR" sz="4400" b="1" u="sng" dirty="0" err="1">
                <a:solidFill>
                  <a:schemeClr val="accent2"/>
                </a:solidFill>
                <a:latin typeface="+mn-lt"/>
                <a:ea typeface="Cambria" panose="02040503050406030204" pitchFamily="18" charset="0"/>
              </a:rPr>
              <a:t>Matters</a:t>
            </a:r>
            <a:endParaRPr lang="hr-HR" sz="4400" b="1" u="sng" dirty="0">
              <a:solidFill>
                <a:schemeClr val="accent2"/>
              </a:solidFill>
              <a:latin typeface="+mn-lt"/>
              <a:ea typeface="Cambria" panose="02040503050406030204" pitchFamily="18" charset="0"/>
            </a:endParaRPr>
          </a:p>
        </p:txBody>
      </p:sp>
      <p:sp>
        <p:nvSpPr>
          <p:cNvPr id="3" name="Podnaslov 2">
            <a:extLst>
              <a:ext uri="{FF2B5EF4-FFF2-40B4-BE49-F238E27FC236}">
                <a16:creationId xmlns:a16="http://schemas.microsoft.com/office/drawing/2014/main" id="{1DEA2198-4687-4966-8D99-48F3FDF0BDE4}"/>
              </a:ext>
            </a:extLst>
          </p:cNvPr>
          <p:cNvSpPr>
            <a:spLocks noGrp="1"/>
          </p:cNvSpPr>
          <p:nvPr>
            <p:ph type="subTitle" idx="1"/>
          </p:nvPr>
        </p:nvSpPr>
        <p:spPr>
          <a:xfrm>
            <a:off x="5305850" y="3309756"/>
            <a:ext cx="6367210" cy="1655762"/>
          </a:xfrm>
        </p:spPr>
        <p:txBody>
          <a:bodyPr anchor="ctr" anchorCtr="0">
            <a:normAutofit/>
          </a:bodyPr>
          <a:lstStyle/>
          <a:p>
            <a:pPr algn="r"/>
            <a:r>
              <a:rPr lang="hr-HR" sz="4400" dirty="0" err="1">
                <a:ea typeface="Cambria" panose="02040503050406030204" pitchFamily="18" charset="0"/>
                <a:cs typeface="+mj-cs"/>
              </a:rPr>
              <a:t>Keeping</a:t>
            </a:r>
            <a:r>
              <a:rPr lang="hr-HR" sz="4400" dirty="0">
                <a:ea typeface="Cambria" panose="02040503050406030204" pitchFamily="18" charset="0"/>
                <a:cs typeface="+mj-cs"/>
              </a:rPr>
              <a:t> </a:t>
            </a:r>
            <a:r>
              <a:rPr lang="hr-HR" sz="4400" dirty="0" err="1">
                <a:ea typeface="Cambria" panose="02040503050406030204" pitchFamily="18" charset="0"/>
                <a:cs typeface="+mj-cs"/>
              </a:rPr>
              <a:t>Up</a:t>
            </a:r>
            <a:r>
              <a:rPr lang="hr-HR" sz="4400" dirty="0">
                <a:ea typeface="Cambria" panose="02040503050406030204" pitchFamily="18" charset="0"/>
                <a:cs typeface="+mj-cs"/>
              </a:rPr>
              <a:t> To Date</a:t>
            </a:r>
          </a:p>
        </p:txBody>
      </p:sp>
      <p:pic>
        <p:nvPicPr>
          <p:cNvPr id="4" name="Slika 3">
            <a:extLst>
              <a:ext uri="{FF2B5EF4-FFF2-40B4-BE49-F238E27FC236}">
                <a16:creationId xmlns:a16="http://schemas.microsoft.com/office/drawing/2014/main" id="{BBF4E359-F972-4AC7-A8E6-4578E918FA28}"/>
              </a:ext>
            </a:extLst>
          </p:cNvPr>
          <p:cNvPicPr>
            <a:picLocks noChangeAspect="1"/>
          </p:cNvPicPr>
          <p:nvPr/>
        </p:nvPicPr>
        <p:blipFill>
          <a:blip r:embed="rId3"/>
          <a:stretch>
            <a:fillRect/>
          </a:stretch>
        </p:blipFill>
        <p:spPr>
          <a:xfrm>
            <a:off x="1145118" y="1265322"/>
            <a:ext cx="3297260" cy="4410000"/>
          </a:xfrm>
          <a:prstGeom prst="rect">
            <a:avLst/>
          </a:prstGeom>
        </p:spPr>
      </p:pic>
      <p:pic>
        <p:nvPicPr>
          <p:cNvPr id="5" name="Slika 4">
            <a:extLst>
              <a:ext uri="{FF2B5EF4-FFF2-40B4-BE49-F238E27FC236}">
                <a16:creationId xmlns:a16="http://schemas.microsoft.com/office/drawing/2014/main" id="{18265CAC-98F9-4759-8430-FB78BED8A423}"/>
              </a:ext>
            </a:extLst>
          </p:cNvPr>
          <p:cNvPicPr>
            <a:picLocks noChangeAspect="1"/>
          </p:cNvPicPr>
          <p:nvPr/>
        </p:nvPicPr>
        <p:blipFill>
          <a:blip r:embed="rId4"/>
          <a:stretch>
            <a:fillRect/>
          </a:stretch>
        </p:blipFill>
        <p:spPr>
          <a:xfrm>
            <a:off x="6309360" y="4581074"/>
            <a:ext cx="5882640" cy="1094248"/>
          </a:xfrm>
          <a:prstGeom prst="rect">
            <a:avLst/>
          </a:prstGeom>
        </p:spPr>
      </p:pic>
    </p:spTree>
    <p:extLst>
      <p:ext uri="{BB962C8B-B14F-4D97-AF65-F5344CB8AC3E}">
        <p14:creationId xmlns:p14="http://schemas.microsoft.com/office/powerpoint/2010/main" val="147355946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2" presetClass="entr" presetSubtype="2"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1+#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 calcmode="lin" valueType="num">
                                      <p:cBhvr additive="base">
                                        <p:cTn id="16"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7" dur="500" fill="hold"/>
                                        <p:tgtEl>
                                          <p:spTgt spid="3">
                                            <p:txEl>
                                              <p:pRg st="0" end="0"/>
                                            </p:txEl>
                                          </p:spTgt>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1+#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a:extLst>
              <a:ext uri="{FF2B5EF4-FFF2-40B4-BE49-F238E27FC236}">
                <a16:creationId xmlns:a16="http://schemas.microsoft.com/office/drawing/2014/main" id="{1B2619D9-4F98-4A11-8FFE-57C7EB1F52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22" y="0"/>
            <a:ext cx="5122257" cy="6857999"/>
          </a:xfrm>
          <a:prstGeom prst="rect">
            <a:avLst/>
          </a:prstGeom>
        </p:spPr>
      </p:pic>
      <p:sp>
        <p:nvSpPr>
          <p:cNvPr id="6" name="Rezervirano mjesto sadržaja 2">
            <a:extLst>
              <a:ext uri="{FF2B5EF4-FFF2-40B4-BE49-F238E27FC236}">
                <a16:creationId xmlns:a16="http://schemas.microsoft.com/office/drawing/2014/main" id="{010AB125-9086-4261-98B4-FC5A0801347C}"/>
              </a:ext>
            </a:extLst>
          </p:cNvPr>
          <p:cNvSpPr txBox="1">
            <a:spLocks/>
          </p:cNvSpPr>
          <p:nvPr/>
        </p:nvSpPr>
        <p:spPr>
          <a:xfrm>
            <a:off x="5163405" y="491320"/>
            <a:ext cx="6999295" cy="67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t>How do you </a:t>
            </a:r>
            <a:r>
              <a:rPr lang="en-US" sz="2000" b="1" dirty="0" err="1"/>
              <a:t>recognise</a:t>
            </a:r>
            <a:r>
              <a:rPr lang="en-US" sz="2000" b="1" dirty="0"/>
              <a:t> fake news?</a:t>
            </a:r>
            <a:br>
              <a:rPr lang="hr-HR" sz="2000" i="1" dirty="0"/>
            </a:br>
            <a:r>
              <a:rPr lang="hr-HR" sz="2000" i="1" dirty="0"/>
              <a:t>Kako prepoznati lažne </a:t>
            </a:r>
            <a:r>
              <a:rPr lang="hr-HR" sz="2000" i="1" dirty="0" err="1"/>
              <a:t>vijesti?uznemiravajuće</a:t>
            </a:r>
            <a:r>
              <a:rPr lang="hr-HR" sz="2000" i="1" dirty="0"/>
              <a:t>!</a:t>
            </a:r>
          </a:p>
        </p:txBody>
      </p:sp>
      <p:pic>
        <p:nvPicPr>
          <p:cNvPr id="2" name="Slika 1">
            <a:extLst>
              <a:ext uri="{FF2B5EF4-FFF2-40B4-BE49-F238E27FC236}">
                <a16:creationId xmlns:a16="http://schemas.microsoft.com/office/drawing/2014/main" id="{B69E1C10-ACFD-49C4-B019-6B92ED78F8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07663" y="1250799"/>
            <a:ext cx="6619295" cy="3010009"/>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
        <p:nvSpPr>
          <p:cNvPr id="5" name="Rezervirano mjesto sadržaja 2">
            <a:extLst>
              <a:ext uri="{FF2B5EF4-FFF2-40B4-BE49-F238E27FC236}">
                <a16:creationId xmlns:a16="http://schemas.microsoft.com/office/drawing/2014/main" id="{95A9FAEC-4D12-42F1-A114-76BDAF5C9456}"/>
              </a:ext>
            </a:extLst>
          </p:cNvPr>
          <p:cNvSpPr txBox="1">
            <a:spLocks/>
          </p:cNvSpPr>
          <p:nvPr/>
        </p:nvSpPr>
        <p:spPr>
          <a:xfrm>
            <a:off x="5116535" y="4681182"/>
            <a:ext cx="7040241" cy="56072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i="1" dirty="0"/>
              <a:t>1 Tko je autor? Je li on/ona već nešto pisao? Tko je izdavač?</a:t>
            </a:r>
          </a:p>
          <a:p>
            <a:pPr marL="0" indent="0">
              <a:buNone/>
            </a:pPr>
            <a:r>
              <a:rPr lang="hr-HR" sz="2000" i="1" dirty="0"/>
              <a:t>2 Ima li u tekstu grešaka u pisanju, VELIKIH SLOVA ili dramatičnih interpunkcijskih znakova????</a:t>
            </a:r>
          </a:p>
          <a:p>
            <a:pPr marL="0" indent="0">
              <a:buNone/>
            </a:pPr>
            <a:r>
              <a:rPr lang="hr-HR" sz="2000" i="1" dirty="0"/>
              <a:t>3 Je li informacija dostupna i u nekim drugim izvorima?</a:t>
            </a:r>
          </a:p>
          <a:p>
            <a:pPr marL="0" indent="0">
              <a:buNone/>
            </a:pPr>
            <a:r>
              <a:rPr lang="hr-HR" sz="2000" i="1" dirty="0"/>
              <a:t>4 Jesu li to zapravo činjenice? Kako znaš? </a:t>
            </a:r>
          </a:p>
        </p:txBody>
      </p:sp>
    </p:spTree>
    <p:extLst>
      <p:ext uri="{BB962C8B-B14F-4D97-AF65-F5344CB8AC3E}">
        <p14:creationId xmlns:p14="http://schemas.microsoft.com/office/powerpoint/2010/main" val="380552721"/>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1000"/>
                                        <p:tgtEl>
                                          <p:spTgt spid="6">
                                            <p:txEl>
                                              <p:pRg st="0" end="0"/>
                                            </p:txEl>
                                          </p:spTgt>
                                        </p:tgtEl>
                                      </p:cBhvr>
                                    </p:animEffect>
                                    <p:anim calcmode="lin" valueType="num">
                                      <p:cBhvr>
                                        <p:cTn id="13"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Effect transition="in" filter="fade">
                                      <p:cBhvr>
                                        <p:cTn id="19" dur="1000"/>
                                        <p:tgtEl>
                                          <p:spTgt spid="5">
                                            <p:txEl>
                                              <p:pRg st="0" end="0"/>
                                            </p:txEl>
                                          </p:spTgt>
                                        </p:tgtEl>
                                      </p:cBhvr>
                                    </p:animEffect>
                                    <p:anim calcmode="lin" valueType="num">
                                      <p:cBhvr>
                                        <p:cTn id="20"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5">
                                            <p:txEl>
                                              <p:pRg st="1" end="1"/>
                                            </p:txEl>
                                          </p:spTgt>
                                        </p:tgtEl>
                                        <p:attrNameLst>
                                          <p:attrName>style.visibility</p:attrName>
                                        </p:attrNameLst>
                                      </p:cBhvr>
                                      <p:to>
                                        <p:strVal val="visible"/>
                                      </p:to>
                                    </p:set>
                                    <p:animEffect transition="in" filter="fade">
                                      <p:cBhvr>
                                        <p:cTn id="26" dur="1000"/>
                                        <p:tgtEl>
                                          <p:spTgt spid="5">
                                            <p:txEl>
                                              <p:pRg st="1" end="1"/>
                                            </p:txEl>
                                          </p:spTgt>
                                        </p:tgtEl>
                                      </p:cBhvr>
                                    </p:animEffect>
                                    <p:anim calcmode="lin" valueType="num">
                                      <p:cBhvr>
                                        <p:cTn id="27"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28"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5">
                                            <p:txEl>
                                              <p:pRg st="2" end="2"/>
                                            </p:txEl>
                                          </p:spTgt>
                                        </p:tgtEl>
                                        <p:attrNameLst>
                                          <p:attrName>style.visibility</p:attrName>
                                        </p:attrNameLst>
                                      </p:cBhvr>
                                      <p:to>
                                        <p:strVal val="visible"/>
                                      </p:to>
                                    </p:set>
                                    <p:animEffect transition="in" filter="fade">
                                      <p:cBhvr>
                                        <p:cTn id="33" dur="1000"/>
                                        <p:tgtEl>
                                          <p:spTgt spid="5">
                                            <p:txEl>
                                              <p:pRg st="2" end="2"/>
                                            </p:txEl>
                                          </p:spTgt>
                                        </p:tgtEl>
                                      </p:cBhvr>
                                    </p:animEffect>
                                    <p:anim calcmode="lin" valueType="num">
                                      <p:cBhvr>
                                        <p:cTn id="34"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35"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5">
                                            <p:txEl>
                                              <p:pRg st="3" end="3"/>
                                            </p:txEl>
                                          </p:spTgt>
                                        </p:tgtEl>
                                        <p:attrNameLst>
                                          <p:attrName>style.visibility</p:attrName>
                                        </p:attrNameLst>
                                      </p:cBhvr>
                                      <p:to>
                                        <p:strVal val="visible"/>
                                      </p:to>
                                    </p:set>
                                    <p:animEffect transition="in" filter="fade">
                                      <p:cBhvr>
                                        <p:cTn id="40" dur="1000"/>
                                        <p:tgtEl>
                                          <p:spTgt spid="5">
                                            <p:txEl>
                                              <p:pRg st="3" end="3"/>
                                            </p:txEl>
                                          </p:spTgt>
                                        </p:tgtEl>
                                      </p:cBhvr>
                                    </p:animEffect>
                                    <p:anim calcmode="lin" valueType="num">
                                      <p:cBhvr>
                                        <p:cTn id="41"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42"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5"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a:extLst>
              <a:ext uri="{FF2B5EF4-FFF2-40B4-BE49-F238E27FC236}">
                <a16:creationId xmlns:a16="http://schemas.microsoft.com/office/drawing/2014/main" id="{1B2619D9-4F98-4A11-8FFE-57C7EB1F52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986" y="-25696"/>
            <a:ext cx="5142619" cy="6883695"/>
          </a:xfrm>
          <a:prstGeom prst="rect">
            <a:avLst/>
          </a:prstGeom>
        </p:spPr>
      </p:pic>
      <p:sp>
        <p:nvSpPr>
          <p:cNvPr id="7" name="Rezervirano mjesto sadržaja 2">
            <a:extLst>
              <a:ext uri="{FF2B5EF4-FFF2-40B4-BE49-F238E27FC236}">
                <a16:creationId xmlns:a16="http://schemas.microsoft.com/office/drawing/2014/main" id="{0256D9EB-C20B-45FA-9F3D-124012366C9E}"/>
              </a:ext>
            </a:extLst>
          </p:cNvPr>
          <p:cNvSpPr txBox="1">
            <a:spLocks/>
          </p:cNvSpPr>
          <p:nvPr/>
        </p:nvSpPr>
        <p:spPr>
          <a:xfrm>
            <a:off x="5242279" y="71306"/>
            <a:ext cx="6019800" cy="95156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b="1" dirty="0"/>
              <a:t>Open </a:t>
            </a:r>
            <a:r>
              <a:rPr lang="hr-HR" sz="2000" b="1" dirty="0" err="1"/>
              <a:t>your</a:t>
            </a:r>
            <a:r>
              <a:rPr lang="hr-HR" sz="2000" b="1" dirty="0"/>
              <a:t> </a:t>
            </a:r>
            <a:r>
              <a:rPr lang="hr-HR" sz="2000" b="1" dirty="0" err="1"/>
              <a:t>exercise</a:t>
            </a:r>
            <a:r>
              <a:rPr lang="hr-HR" sz="2000" b="1" dirty="0"/>
              <a:t> </a:t>
            </a:r>
            <a:r>
              <a:rPr lang="hr-HR" sz="2000" b="1" dirty="0" err="1"/>
              <a:t>book</a:t>
            </a:r>
            <a:r>
              <a:rPr lang="hr-HR" sz="2000" b="1" dirty="0"/>
              <a:t>, </a:t>
            </a:r>
            <a:r>
              <a:rPr lang="hr-HR" sz="2000" b="1" dirty="0" err="1"/>
              <a:t>page</a:t>
            </a:r>
            <a:r>
              <a:rPr lang="hr-HR" sz="2000" b="1" dirty="0"/>
              <a:t> 46.</a:t>
            </a:r>
            <a:br>
              <a:rPr lang="hr-HR" sz="2000" b="1" dirty="0"/>
            </a:br>
            <a:endParaRPr lang="hr-HR" sz="2000" i="1" dirty="0"/>
          </a:p>
        </p:txBody>
      </p:sp>
      <p:pic>
        <p:nvPicPr>
          <p:cNvPr id="2" name="Slika 1">
            <a:extLst>
              <a:ext uri="{FF2B5EF4-FFF2-40B4-BE49-F238E27FC236}">
                <a16:creationId xmlns:a16="http://schemas.microsoft.com/office/drawing/2014/main" id="{79AB126F-5218-4223-8FB3-6BD5D18FF2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498" y="1210692"/>
            <a:ext cx="11789041" cy="6446943"/>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
        <p:nvSpPr>
          <p:cNvPr id="8" name="Rezervirano mjesto sadržaja 2">
            <a:extLst>
              <a:ext uri="{FF2B5EF4-FFF2-40B4-BE49-F238E27FC236}">
                <a16:creationId xmlns:a16="http://schemas.microsoft.com/office/drawing/2014/main" id="{3F78CB02-FC75-44F9-993A-F46B14060D86}"/>
              </a:ext>
            </a:extLst>
          </p:cNvPr>
          <p:cNvSpPr txBox="1">
            <a:spLocks/>
          </p:cNvSpPr>
          <p:nvPr/>
        </p:nvSpPr>
        <p:spPr>
          <a:xfrm>
            <a:off x="5253374" y="404631"/>
            <a:ext cx="6823368" cy="161212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t>Is this a fact or someone’s opinion? Sort into columns.</a:t>
            </a:r>
            <a:br>
              <a:rPr lang="hr-HR" sz="2000" b="1" dirty="0"/>
            </a:br>
            <a:r>
              <a:rPr lang="hr-HR" sz="2000" i="1" dirty="0"/>
              <a:t>Razvrstaj rečenice s obzirom je li navedena činjenica ili mišljenje!</a:t>
            </a:r>
          </a:p>
        </p:txBody>
      </p:sp>
      <p:sp>
        <p:nvSpPr>
          <p:cNvPr id="14" name="Rezervirano mjesto sadržaja 2">
            <a:extLst>
              <a:ext uri="{FF2B5EF4-FFF2-40B4-BE49-F238E27FC236}">
                <a16:creationId xmlns:a16="http://schemas.microsoft.com/office/drawing/2014/main" id="{FC264BE8-0BA8-4F56-B1B2-C7642C313C7D}"/>
              </a:ext>
            </a:extLst>
          </p:cNvPr>
          <p:cNvSpPr txBox="1">
            <a:spLocks/>
          </p:cNvSpPr>
          <p:nvPr/>
        </p:nvSpPr>
        <p:spPr>
          <a:xfrm>
            <a:off x="339499" y="5647308"/>
            <a:ext cx="5756501" cy="45870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2400" i="1" dirty="0">
                <a:solidFill>
                  <a:srgbClr val="FF0000"/>
                </a:solidFill>
              </a:rPr>
              <a:t>1 The Earth revolves around the Sun in a nearly circular orbit.</a:t>
            </a:r>
          </a:p>
          <a:p>
            <a:pPr marL="0" indent="0">
              <a:lnSpc>
                <a:spcPct val="100000"/>
              </a:lnSpc>
              <a:spcBef>
                <a:spcPts val="0"/>
              </a:spcBef>
              <a:buNone/>
            </a:pPr>
            <a:r>
              <a:rPr lang="en-US" sz="2400" i="1" dirty="0">
                <a:solidFill>
                  <a:srgbClr val="FF0000"/>
                </a:solidFill>
              </a:rPr>
              <a:t>2 The coldest temperature </a:t>
            </a:r>
            <a:r>
              <a:rPr lang="hr-HR" sz="2400" i="1" dirty="0">
                <a:solidFill>
                  <a:srgbClr val="FF0000"/>
                </a:solidFill>
              </a:rPr>
              <a:t>…</a:t>
            </a:r>
          </a:p>
        </p:txBody>
      </p:sp>
      <p:sp>
        <p:nvSpPr>
          <p:cNvPr id="16" name="Rezervirano mjesto sadržaja 2">
            <a:extLst>
              <a:ext uri="{FF2B5EF4-FFF2-40B4-BE49-F238E27FC236}">
                <a16:creationId xmlns:a16="http://schemas.microsoft.com/office/drawing/2014/main" id="{1FFA048D-3C06-411F-97D1-0527022C6F29}"/>
              </a:ext>
            </a:extLst>
          </p:cNvPr>
          <p:cNvSpPr txBox="1">
            <a:spLocks/>
          </p:cNvSpPr>
          <p:nvPr/>
        </p:nvSpPr>
        <p:spPr>
          <a:xfrm>
            <a:off x="6078018" y="5647307"/>
            <a:ext cx="5756501" cy="45870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2400" i="1" dirty="0">
                <a:solidFill>
                  <a:srgbClr val="FF0000"/>
                </a:solidFill>
              </a:rPr>
              <a:t>3 Red roses are more beautiful than pink roses.</a:t>
            </a:r>
          </a:p>
          <a:p>
            <a:pPr marL="0" indent="0">
              <a:lnSpc>
                <a:spcPct val="100000"/>
              </a:lnSpc>
              <a:spcBef>
                <a:spcPts val="0"/>
              </a:spcBef>
              <a:buNone/>
            </a:pPr>
            <a:r>
              <a:rPr lang="en-US" sz="2400" i="1" dirty="0">
                <a:solidFill>
                  <a:srgbClr val="FF0000"/>
                </a:solidFill>
              </a:rPr>
              <a:t>4 Living in a city is great.</a:t>
            </a:r>
            <a:endParaRPr lang="hr-HR" sz="2400" i="1" dirty="0">
              <a:solidFill>
                <a:srgbClr val="FF0000"/>
              </a:solidFill>
            </a:endParaRPr>
          </a:p>
        </p:txBody>
      </p:sp>
      <p:sp>
        <p:nvSpPr>
          <p:cNvPr id="17" name="Rezervirano mjesto sadržaja 2">
            <a:extLst>
              <a:ext uri="{FF2B5EF4-FFF2-40B4-BE49-F238E27FC236}">
                <a16:creationId xmlns:a16="http://schemas.microsoft.com/office/drawing/2014/main" id="{EA20E0CE-0EED-44D0-BBF1-13F182604E49}"/>
              </a:ext>
            </a:extLst>
          </p:cNvPr>
          <p:cNvSpPr txBox="1">
            <a:spLocks/>
          </p:cNvSpPr>
          <p:nvPr/>
        </p:nvSpPr>
        <p:spPr>
          <a:xfrm>
            <a:off x="7710985" y="2350078"/>
            <a:ext cx="4123534" cy="268594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hr-HR" sz="2400" i="1" dirty="0"/>
              <a:t>P</a:t>
            </a:r>
            <a:r>
              <a:rPr lang="en-US" sz="2400" i="1" dirty="0" err="1"/>
              <a:t>rolista</a:t>
            </a:r>
            <a:r>
              <a:rPr lang="hr-HR" sz="2400" i="1" dirty="0"/>
              <a:t>j</a:t>
            </a:r>
            <a:r>
              <a:rPr lang="en-US" sz="2400" i="1" dirty="0"/>
              <a:t> </a:t>
            </a:r>
            <a:r>
              <a:rPr lang="en-US" sz="2400" i="1" dirty="0" err="1"/>
              <a:t>novine</a:t>
            </a:r>
            <a:r>
              <a:rPr lang="en-US" sz="2400" i="1" dirty="0"/>
              <a:t>, </a:t>
            </a:r>
            <a:r>
              <a:rPr lang="en-US" sz="2400" i="1" dirty="0" err="1"/>
              <a:t>pogleda</a:t>
            </a:r>
            <a:r>
              <a:rPr lang="hr-HR" sz="2400" i="1" dirty="0"/>
              <a:t>j</a:t>
            </a:r>
            <a:r>
              <a:rPr lang="en-US" sz="2400" i="1" dirty="0"/>
              <a:t> </a:t>
            </a:r>
            <a:r>
              <a:rPr lang="en-US" sz="2400" i="1" dirty="0" err="1"/>
              <a:t>vijesti</a:t>
            </a:r>
            <a:r>
              <a:rPr lang="en-US" sz="2400" i="1" dirty="0"/>
              <a:t> </a:t>
            </a:r>
            <a:r>
              <a:rPr lang="en-US" sz="2400" i="1" dirty="0" err="1"/>
              <a:t>ili</a:t>
            </a:r>
            <a:r>
              <a:rPr lang="en-US" sz="2400" i="1" dirty="0"/>
              <a:t> </a:t>
            </a:r>
            <a:r>
              <a:rPr lang="en-US" sz="2400" i="1" dirty="0" err="1"/>
              <a:t>pročita</a:t>
            </a:r>
            <a:r>
              <a:rPr lang="hr-HR" sz="2400" i="1" dirty="0"/>
              <a:t>j</a:t>
            </a:r>
            <a:r>
              <a:rPr lang="en-US" sz="2400" i="1" dirty="0"/>
              <a:t> </a:t>
            </a:r>
            <a:r>
              <a:rPr lang="en-US" sz="2400" i="1" dirty="0" err="1"/>
              <a:t>internetske</a:t>
            </a:r>
            <a:r>
              <a:rPr lang="hr-HR" sz="2400" i="1" dirty="0"/>
              <a:t> </a:t>
            </a:r>
            <a:r>
              <a:rPr lang="en-US" sz="2400" i="1" dirty="0" err="1"/>
              <a:t>novinske</a:t>
            </a:r>
            <a:r>
              <a:rPr lang="en-US" sz="2400" i="1" dirty="0"/>
              <a:t> </a:t>
            </a:r>
            <a:r>
              <a:rPr lang="en-US" sz="2400" i="1" dirty="0" err="1"/>
              <a:t>naslove</a:t>
            </a:r>
            <a:r>
              <a:rPr lang="en-US" sz="2400" i="1" dirty="0"/>
              <a:t> </a:t>
            </a:r>
            <a:r>
              <a:rPr lang="hr-HR" sz="2400" i="1" dirty="0"/>
              <a:t>kako bi saznao više </a:t>
            </a:r>
            <a:r>
              <a:rPr lang="en-US" sz="2400" i="1" dirty="0"/>
              <a:t>o </a:t>
            </a:r>
            <a:r>
              <a:rPr lang="en-US" sz="2400" i="1" dirty="0" err="1"/>
              <a:t>stanju</a:t>
            </a:r>
            <a:r>
              <a:rPr lang="en-US" sz="2400" i="1" dirty="0"/>
              <a:t> u </a:t>
            </a:r>
            <a:r>
              <a:rPr lang="en-US" sz="2400" i="1" dirty="0" err="1"/>
              <a:t>Hrvatskoj</a:t>
            </a:r>
            <a:r>
              <a:rPr lang="en-US" sz="2400" i="1" dirty="0"/>
              <a:t> </a:t>
            </a:r>
            <a:r>
              <a:rPr lang="en-US" sz="2400" i="1" dirty="0" err="1"/>
              <a:t>i</a:t>
            </a:r>
            <a:r>
              <a:rPr lang="en-US" sz="2400" i="1" dirty="0"/>
              <a:t> </a:t>
            </a:r>
            <a:r>
              <a:rPr lang="en-US" sz="2400" i="1" dirty="0" err="1"/>
              <a:t>na</a:t>
            </a:r>
            <a:r>
              <a:rPr lang="en-US" sz="2400" i="1" dirty="0"/>
              <a:t> </a:t>
            </a:r>
            <a:r>
              <a:rPr lang="en-US" sz="2400" i="1" dirty="0" err="1"/>
              <a:t>svijetu</a:t>
            </a:r>
            <a:r>
              <a:rPr lang="en-US" sz="2400" i="1" dirty="0"/>
              <a:t> </a:t>
            </a:r>
            <a:r>
              <a:rPr lang="en-US" sz="2400" i="1" dirty="0" err="1"/>
              <a:t>te</a:t>
            </a:r>
            <a:r>
              <a:rPr lang="en-US" sz="2400" i="1" dirty="0"/>
              <a:t> o</a:t>
            </a:r>
            <a:r>
              <a:rPr lang="hr-HR" sz="2400" i="1" dirty="0"/>
              <a:t> </a:t>
            </a:r>
            <a:r>
              <a:rPr lang="en-US" sz="2400" i="1" dirty="0" err="1"/>
              <a:t>globalnim</a:t>
            </a:r>
            <a:r>
              <a:rPr lang="en-US" sz="2400" i="1" dirty="0"/>
              <a:t> </a:t>
            </a:r>
            <a:r>
              <a:rPr lang="en-US" sz="2400" i="1" dirty="0" err="1"/>
              <a:t>problemima</a:t>
            </a:r>
            <a:r>
              <a:rPr lang="en-US" sz="2400" i="1" dirty="0"/>
              <a:t>.</a:t>
            </a:r>
            <a:endParaRPr lang="hr-HR" sz="2400" i="1" dirty="0"/>
          </a:p>
        </p:txBody>
      </p:sp>
    </p:spTree>
    <p:extLst>
      <p:ext uri="{BB962C8B-B14F-4D97-AF65-F5344CB8AC3E}">
        <p14:creationId xmlns:p14="http://schemas.microsoft.com/office/powerpoint/2010/main" val="2263245869"/>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fade">
                                      <p:cBhvr>
                                        <p:cTn id="12" dur="1000"/>
                                        <p:tgtEl>
                                          <p:spTgt spid="7">
                                            <p:txEl>
                                              <p:pRg st="0" end="0"/>
                                            </p:txEl>
                                          </p:spTgt>
                                        </p:tgtEl>
                                      </p:cBhvr>
                                    </p:animEffect>
                                    <p:anim calcmode="lin" valueType="num">
                                      <p:cBhvr>
                                        <p:cTn id="13"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1000"/>
                                        <p:tgtEl>
                                          <p:spTgt spid="8">
                                            <p:txEl>
                                              <p:pRg st="0" end="0"/>
                                            </p:txEl>
                                          </p:spTgt>
                                        </p:tgtEl>
                                      </p:cBhvr>
                                    </p:animEffect>
                                    <p:anim calcmode="lin" valueType="num">
                                      <p:cBhvr>
                                        <p:cTn id="20"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8">
                                            <p:txEl>
                                              <p:pRg st="0" end="0"/>
                                            </p:txEl>
                                          </p:spTgt>
                                        </p:tgtEl>
                                        <p:attrNameLst>
                                          <p:attrName>ppt_y</p:attrName>
                                        </p:attrNameLst>
                                      </p:cBhvr>
                                      <p:tavLst>
                                        <p:tav tm="0">
                                          <p:val>
                                            <p:strVal val="#ppt_y+.1"/>
                                          </p:val>
                                        </p:tav>
                                        <p:tav tm="100000">
                                          <p:val>
                                            <p:strVal val="#ppt_y"/>
                                          </p:val>
                                        </p:tav>
                                      </p:tavLst>
                                    </p:anim>
                                  </p:childTnLst>
                                </p:cTn>
                              </p:par>
                              <p:par>
                                <p:cTn id="22" presetID="53" presetClass="entr" presetSubtype="16" fill="hold" nodeType="with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500" fill="hold"/>
                                        <p:tgtEl>
                                          <p:spTgt spid="2"/>
                                        </p:tgtEl>
                                        <p:attrNameLst>
                                          <p:attrName>ppt_w</p:attrName>
                                        </p:attrNameLst>
                                      </p:cBhvr>
                                      <p:tavLst>
                                        <p:tav tm="0">
                                          <p:val>
                                            <p:fltVal val="0"/>
                                          </p:val>
                                        </p:tav>
                                        <p:tav tm="100000">
                                          <p:val>
                                            <p:strVal val="#ppt_w"/>
                                          </p:val>
                                        </p:tav>
                                      </p:tavLst>
                                    </p:anim>
                                    <p:anim calcmode="lin" valueType="num">
                                      <p:cBhvr>
                                        <p:cTn id="25" dur="500" fill="hold"/>
                                        <p:tgtEl>
                                          <p:spTgt spid="2"/>
                                        </p:tgtEl>
                                        <p:attrNameLst>
                                          <p:attrName>ppt_h</p:attrName>
                                        </p:attrNameLst>
                                      </p:cBhvr>
                                      <p:tavLst>
                                        <p:tav tm="0">
                                          <p:val>
                                            <p:fltVal val="0"/>
                                          </p:val>
                                        </p:tav>
                                        <p:tav tm="100000">
                                          <p:val>
                                            <p:strVal val="#ppt_h"/>
                                          </p:val>
                                        </p:tav>
                                      </p:tavLst>
                                    </p:anim>
                                    <p:animEffect transition="in" filter="fade">
                                      <p:cBhvr>
                                        <p:cTn id="26" dur="500"/>
                                        <p:tgtEl>
                                          <p:spTgt spid="2"/>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4">
                                            <p:txEl>
                                              <p:pRg st="0" end="0"/>
                                            </p:txEl>
                                          </p:spTgt>
                                        </p:tgtEl>
                                        <p:attrNameLst>
                                          <p:attrName>style.visibility</p:attrName>
                                        </p:attrNameLst>
                                      </p:cBhvr>
                                      <p:to>
                                        <p:strVal val="visible"/>
                                      </p:to>
                                    </p:set>
                                    <p:animEffect transition="in" filter="wipe(left)">
                                      <p:cBhvr>
                                        <p:cTn id="31" dur="500"/>
                                        <p:tgtEl>
                                          <p:spTgt spid="14">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4">
                                            <p:txEl>
                                              <p:pRg st="1" end="1"/>
                                            </p:txEl>
                                          </p:spTgt>
                                        </p:tgtEl>
                                        <p:attrNameLst>
                                          <p:attrName>style.visibility</p:attrName>
                                        </p:attrNameLst>
                                      </p:cBhvr>
                                      <p:to>
                                        <p:strVal val="visible"/>
                                      </p:to>
                                    </p:set>
                                    <p:animEffect transition="in" filter="wipe(left)">
                                      <p:cBhvr>
                                        <p:cTn id="36" dur="500"/>
                                        <p:tgtEl>
                                          <p:spTgt spid="14">
                                            <p:txEl>
                                              <p:pRg st="1" end="1"/>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16">
                                            <p:txEl>
                                              <p:pRg st="0" end="0"/>
                                            </p:txEl>
                                          </p:spTgt>
                                        </p:tgtEl>
                                        <p:attrNameLst>
                                          <p:attrName>style.visibility</p:attrName>
                                        </p:attrNameLst>
                                      </p:cBhvr>
                                      <p:to>
                                        <p:strVal val="visible"/>
                                      </p:to>
                                    </p:set>
                                    <p:animEffect transition="in" filter="wipe(left)">
                                      <p:cBhvr>
                                        <p:cTn id="41" dur="500"/>
                                        <p:tgtEl>
                                          <p:spTgt spid="16">
                                            <p:txEl>
                                              <p:pRg st="0" end="0"/>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16">
                                            <p:txEl>
                                              <p:pRg st="1" end="1"/>
                                            </p:txEl>
                                          </p:spTgt>
                                        </p:tgtEl>
                                        <p:attrNameLst>
                                          <p:attrName>style.visibility</p:attrName>
                                        </p:attrNameLst>
                                      </p:cBhvr>
                                      <p:to>
                                        <p:strVal val="visible"/>
                                      </p:to>
                                    </p:set>
                                    <p:animEffect transition="in" filter="wipe(left)">
                                      <p:cBhvr>
                                        <p:cTn id="46" dur="500"/>
                                        <p:tgtEl>
                                          <p:spTgt spid="16">
                                            <p:txEl>
                                              <p:pRg st="1" end="1"/>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17">
                                            <p:txEl>
                                              <p:pRg st="0" end="0"/>
                                            </p:txEl>
                                          </p:spTgt>
                                        </p:tgtEl>
                                        <p:attrNameLst>
                                          <p:attrName>style.visibility</p:attrName>
                                        </p:attrNameLst>
                                      </p:cBhvr>
                                      <p:to>
                                        <p:strVal val="visible"/>
                                      </p:to>
                                    </p:set>
                                    <p:animEffect transition="in" filter="wipe(left)">
                                      <p:cBhvr>
                                        <p:cTn id="51"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8" grpId="0" build="p"/>
      <p:bldP spid="14" grpId="0" build="p"/>
      <p:bldP spid="16" grpId="0" build="p"/>
      <p:bldP spid="17"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zervirano mjesto sadržaja 2">
            <a:extLst>
              <a:ext uri="{FF2B5EF4-FFF2-40B4-BE49-F238E27FC236}">
                <a16:creationId xmlns:a16="http://schemas.microsoft.com/office/drawing/2014/main" id="{0256D9EB-C20B-45FA-9F3D-124012366C9E}"/>
              </a:ext>
            </a:extLst>
          </p:cNvPr>
          <p:cNvSpPr txBox="1">
            <a:spLocks/>
          </p:cNvSpPr>
          <p:nvPr/>
        </p:nvSpPr>
        <p:spPr>
          <a:xfrm>
            <a:off x="5242279" y="71306"/>
            <a:ext cx="6019800" cy="95156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b="1" dirty="0"/>
              <a:t>Open </a:t>
            </a:r>
            <a:r>
              <a:rPr lang="hr-HR" sz="2000" b="1" dirty="0" err="1"/>
              <a:t>your</a:t>
            </a:r>
            <a:r>
              <a:rPr lang="hr-HR" sz="2000" b="1" dirty="0"/>
              <a:t> </a:t>
            </a:r>
            <a:r>
              <a:rPr lang="hr-HR" sz="2000" b="1" dirty="0" err="1"/>
              <a:t>exercise</a:t>
            </a:r>
            <a:r>
              <a:rPr lang="hr-HR" sz="2000" b="1" dirty="0"/>
              <a:t> </a:t>
            </a:r>
            <a:r>
              <a:rPr lang="hr-HR" sz="2000" b="1" dirty="0" err="1"/>
              <a:t>book</a:t>
            </a:r>
            <a:r>
              <a:rPr lang="hr-HR" sz="2000" b="1" dirty="0"/>
              <a:t>, </a:t>
            </a:r>
            <a:r>
              <a:rPr lang="hr-HR" sz="2000" b="1" dirty="0" err="1"/>
              <a:t>page</a:t>
            </a:r>
            <a:r>
              <a:rPr lang="hr-HR" sz="2000" b="1" dirty="0"/>
              <a:t> 46.</a:t>
            </a:r>
            <a:br>
              <a:rPr lang="hr-HR" sz="2000" b="1" dirty="0"/>
            </a:br>
            <a:endParaRPr lang="hr-HR" sz="2000" i="1" dirty="0"/>
          </a:p>
        </p:txBody>
      </p:sp>
      <p:sp>
        <p:nvSpPr>
          <p:cNvPr id="9" name="Rezervirano mjesto sadržaja 2">
            <a:extLst>
              <a:ext uri="{FF2B5EF4-FFF2-40B4-BE49-F238E27FC236}">
                <a16:creationId xmlns:a16="http://schemas.microsoft.com/office/drawing/2014/main" id="{DC38565F-6EB7-4666-B45F-09AD290F892F}"/>
              </a:ext>
            </a:extLst>
          </p:cNvPr>
          <p:cNvSpPr txBox="1">
            <a:spLocks/>
          </p:cNvSpPr>
          <p:nvPr/>
        </p:nvSpPr>
        <p:spPr>
          <a:xfrm>
            <a:off x="0" y="216812"/>
            <a:ext cx="5142619" cy="256733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b="1" dirty="0" err="1"/>
              <a:t>What</a:t>
            </a:r>
            <a:r>
              <a:rPr lang="hr-HR" sz="2000" b="1" dirty="0"/>
              <a:t> are some </a:t>
            </a:r>
            <a:r>
              <a:rPr lang="hr-HR" sz="2000" b="1" dirty="0" err="1"/>
              <a:t>of</a:t>
            </a:r>
            <a:r>
              <a:rPr lang="hr-HR" sz="2000" b="1" dirty="0"/>
              <a:t> </a:t>
            </a:r>
            <a:r>
              <a:rPr lang="hr-HR" sz="2000" b="1" dirty="0" err="1"/>
              <a:t>the</a:t>
            </a:r>
            <a:r>
              <a:rPr lang="hr-HR" sz="2000" b="1" dirty="0"/>
              <a:t> most </a:t>
            </a:r>
            <a:r>
              <a:rPr lang="hr-HR" sz="2000" b="1" dirty="0" err="1"/>
              <a:t>important</a:t>
            </a:r>
            <a:r>
              <a:rPr lang="hr-HR" sz="2000" b="1" dirty="0"/>
              <a:t> </a:t>
            </a:r>
            <a:r>
              <a:rPr lang="hr-HR" sz="2000" b="1" dirty="0" err="1"/>
              <a:t>events</a:t>
            </a:r>
            <a:r>
              <a:rPr lang="hr-HR" sz="2000" b="1" dirty="0"/>
              <a:t> </a:t>
            </a:r>
            <a:r>
              <a:rPr lang="hr-HR" sz="2000" b="1" dirty="0" err="1"/>
              <a:t>that</a:t>
            </a:r>
            <a:r>
              <a:rPr lang="hr-HR" sz="2000" b="1" dirty="0"/>
              <a:t> </a:t>
            </a:r>
            <a:r>
              <a:rPr lang="hr-HR" sz="2000" b="1" dirty="0" err="1"/>
              <a:t>happened</a:t>
            </a:r>
            <a:r>
              <a:rPr lang="hr-HR" sz="2000" b="1" dirty="0"/>
              <a:t> </a:t>
            </a:r>
            <a:r>
              <a:rPr lang="hr-HR" sz="2000" b="1" dirty="0" err="1"/>
              <a:t>in</a:t>
            </a:r>
            <a:r>
              <a:rPr lang="hr-HR" sz="2000" b="1" dirty="0"/>
              <a:t> Croatia </a:t>
            </a:r>
            <a:r>
              <a:rPr lang="hr-HR" sz="2000" b="1" dirty="0" err="1"/>
              <a:t>recently</a:t>
            </a:r>
            <a:r>
              <a:rPr lang="hr-HR" sz="2000" b="1" dirty="0"/>
              <a:t>?</a:t>
            </a:r>
            <a:br>
              <a:rPr lang="hr-HR" sz="2000" b="1" dirty="0"/>
            </a:br>
            <a:r>
              <a:rPr lang="hr-HR" sz="2000" i="1" dirty="0"/>
              <a:t>Koji su neki od najvažnijih događaja koji su se nedavno dogodili u Hrvatskoj?</a:t>
            </a:r>
          </a:p>
          <a:p>
            <a:pPr marL="0" indent="0">
              <a:buNone/>
            </a:pPr>
            <a:r>
              <a:rPr lang="hr-HR" sz="2000" b="1" dirty="0" err="1"/>
              <a:t>What</a:t>
            </a:r>
            <a:r>
              <a:rPr lang="hr-HR" sz="2000" b="1" dirty="0"/>
              <a:t> </a:t>
            </a:r>
            <a:r>
              <a:rPr lang="hr-HR" sz="2000" b="1" dirty="0" err="1"/>
              <a:t>is</a:t>
            </a:r>
            <a:r>
              <a:rPr lang="hr-HR" sz="2000" b="1" dirty="0"/>
              <a:t> </a:t>
            </a:r>
            <a:r>
              <a:rPr lang="hr-HR" sz="2000" b="1" dirty="0" err="1"/>
              <a:t>happening</a:t>
            </a:r>
            <a:r>
              <a:rPr lang="hr-HR" sz="2000" b="1" dirty="0"/>
              <a:t> </a:t>
            </a:r>
            <a:r>
              <a:rPr lang="hr-HR" sz="2000" b="1" dirty="0" err="1"/>
              <a:t>around</a:t>
            </a:r>
            <a:r>
              <a:rPr lang="hr-HR" sz="2000" b="1" dirty="0"/>
              <a:t> </a:t>
            </a:r>
            <a:r>
              <a:rPr lang="hr-HR" sz="2000" b="1" dirty="0" err="1"/>
              <a:t>the</a:t>
            </a:r>
            <a:r>
              <a:rPr lang="hr-HR" sz="2000" b="1" dirty="0"/>
              <a:t> </a:t>
            </a:r>
            <a:r>
              <a:rPr lang="hr-HR" sz="2000" b="1" dirty="0" err="1"/>
              <a:t>world</a:t>
            </a:r>
            <a:r>
              <a:rPr lang="hr-HR" sz="2000" b="1" dirty="0"/>
              <a:t>?</a:t>
            </a:r>
            <a:br>
              <a:rPr lang="hr-HR" sz="2000" i="1" dirty="0"/>
            </a:br>
            <a:r>
              <a:rPr lang="hr-HR" sz="2000" i="1" dirty="0"/>
              <a:t>Što se događa diljem svijeta?</a:t>
            </a:r>
          </a:p>
        </p:txBody>
      </p:sp>
      <p:pic>
        <p:nvPicPr>
          <p:cNvPr id="4" name="Slika 3">
            <a:extLst>
              <a:ext uri="{FF2B5EF4-FFF2-40B4-BE49-F238E27FC236}">
                <a16:creationId xmlns:a16="http://schemas.microsoft.com/office/drawing/2014/main" id="{1B2619D9-4F98-4A11-8FFE-57C7EB1F52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986" y="-25696"/>
            <a:ext cx="5142619" cy="6883695"/>
          </a:xfrm>
          <a:prstGeom prst="rect">
            <a:avLst/>
          </a:prstGeom>
        </p:spPr>
      </p:pic>
      <p:pic>
        <p:nvPicPr>
          <p:cNvPr id="3" name="Slika 2">
            <a:extLst>
              <a:ext uri="{FF2B5EF4-FFF2-40B4-BE49-F238E27FC236}">
                <a16:creationId xmlns:a16="http://schemas.microsoft.com/office/drawing/2014/main" id="{827941F6-3050-41A2-8779-DC0892E81E0B}"/>
              </a:ext>
            </a:extLst>
          </p:cNvPr>
          <p:cNvPicPr>
            <a:picLocks noChangeAspect="1"/>
          </p:cNvPicPr>
          <p:nvPr/>
        </p:nvPicPr>
        <p:blipFill>
          <a:blip r:embed="rId3"/>
          <a:stretch>
            <a:fillRect/>
          </a:stretch>
        </p:blipFill>
        <p:spPr>
          <a:xfrm>
            <a:off x="579051" y="1540207"/>
            <a:ext cx="11033898" cy="3777586"/>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
        <p:nvSpPr>
          <p:cNvPr id="11" name="Rezervirano mjesto sadržaja 2">
            <a:extLst>
              <a:ext uri="{FF2B5EF4-FFF2-40B4-BE49-F238E27FC236}">
                <a16:creationId xmlns:a16="http://schemas.microsoft.com/office/drawing/2014/main" id="{EF11D8A2-6508-418F-8A4E-B3FB2118CF91}"/>
              </a:ext>
            </a:extLst>
          </p:cNvPr>
          <p:cNvSpPr txBox="1">
            <a:spLocks/>
          </p:cNvSpPr>
          <p:nvPr/>
        </p:nvSpPr>
        <p:spPr>
          <a:xfrm>
            <a:off x="5242279" y="793289"/>
            <a:ext cx="6389656" cy="95156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t>Match these titles with the problems they are addressing</a:t>
            </a:r>
            <a:r>
              <a:rPr lang="hr-HR" sz="2000" b="1" dirty="0"/>
              <a:t>.</a:t>
            </a:r>
            <a:br>
              <a:rPr lang="hr-HR" sz="2000" b="1" dirty="0"/>
            </a:br>
            <a:r>
              <a:rPr lang="hr-HR" sz="2000" i="1" dirty="0"/>
              <a:t>Spoji naslove sa problemima o kojima govore.</a:t>
            </a:r>
            <a:br>
              <a:rPr lang="hr-HR" sz="2000" b="1" dirty="0"/>
            </a:br>
            <a:endParaRPr lang="hr-HR" sz="2000" i="1" dirty="0"/>
          </a:p>
        </p:txBody>
      </p:sp>
      <p:sp>
        <p:nvSpPr>
          <p:cNvPr id="12" name="Rezervirano mjesto sadržaja 2">
            <a:extLst>
              <a:ext uri="{FF2B5EF4-FFF2-40B4-BE49-F238E27FC236}">
                <a16:creationId xmlns:a16="http://schemas.microsoft.com/office/drawing/2014/main" id="{0939CBCC-0238-4436-8BD3-6A4CF1261000}"/>
              </a:ext>
            </a:extLst>
          </p:cNvPr>
          <p:cNvSpPr txBox="1">
            <a:spLocks/>
          </p:cNvSpPr>
          <p:nvPr/>
        </p:nvSpPr>
        <p:spPr>
          <a:xfrm>
            <a:off x="9194266" y="3551119"/>
            <a:ext cx="1446364"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hr-HR" sz="2200" i="1" dirty="0">
                <a:solidFill>
                  <a:srgbClr val="FF0000"/>
                </a:solidFill>
              </a:rPr>
              <a:t>1</a:t>
            </a:r>
          </a:p>
        </p:txBody>
      </p:sp>
      <p:sp>
        <p:nvSpPr>
          <p:cNvPr id="13" name="Rezervirano mjesto sadržaja 2">
            <a:extLst>
              <a:ext uri="{FF2B5EF4-FFF2-40B4-BE49-F238E27FC236}">
                <a16:creationId xmlns:a16="http://schemas.microsoft.com/office/drawing/2014/main" id="{6EE09758-545E-435C-801E-3F528D0E037E}"/>
              </a:ext>
            </a:extLst>
          </p:cNvPr>
          <p:cNvSpPr txBox="1">
            <a:spLocks/>
          </p:cNvSpPr>
          <p:nvPr/>
        </p:nvSpPr>
        <p:spPr>
          <a:xfrm>
            <a:off x="9194266" y="2103215"/>
            <a:ext cx="1446364"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hr-HR" sz="2200" i="1" dirty="0">
                <a:solidFill>
                  <a:srgbClr val="FF0000"/>
                </a:solidFill>
              </a:rPr>
              <a:t>2</a:t>
            </a:r>
          </a:p>
        </p:txBody>
      </p:sp>
      <p:sp>
        <p:nvSpPr>
          <p:cNvPr id="15" name="Rezervirano mjesto sadržaja 2">
            <a:extLst>
              <a:ext uri="{FF2B5EF4-FFF2-40B4-BE49-F238E27FC236}">
                <a16:creationId xmlns:a16="http://schemas.microsoft.com/office/drawing/2014/main" id="{3C7214EC-45A2-434B-BE1C-CDFDEE161C9C}"/>
              </a:ext>
            </a:extLst>
          </p:cNvPr>
          <p:cNvSpPr txBox="1">
            <a:spLocks/>
          </p:cNvSpPr>
          <p:nvPr/>
        </p:nvSpPr>
        <p:spPr>
          <a:xfrm>
            <a:off x="9194266" y="4645967"/>
            <a:ext cx="1446364"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hr-HR" sz="2200" i="1" dirty="0">
                <a:solidFill>
                  <a:srgbClr val="FF0000"/>
                </a:solidFill>
              </a:rPr>
              <a:t>3</a:t>
            </a:r>
          </a:p>
        </p:txBody>
      </p:sp>
      <p:sp>
        <p:nvSpPr>
          <p:cNvPr id="18" name="Rezervirano mjesto sadržaja 2">
            <a:extLst>
              <a:ext uri="{FF2B5EF4-FFF2-40B4-BE49-F238E27FC236}">
                <a16:creationId xmlns:a16="http://schemas.microsoft.com/office/drawing/2014/main" id="{B64B9BD0-282C-4ACE-A237-7FFF290F947E}"/>
              </a:ext>
            </a:extLst>
          </p:cNvPr>
          <p:cNvSpPr txBox="1">
            <a:spLocks/>
          </p:cNvSpPr>
          <p:nvPr/>
        </p:nvSpPr>
        <p:spPr>
          <a:xfrm>
            <a:off x="9194266" y="4284389"/>
            <a:ext cx="1446364"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hr-HR" sz="2200" i="1" dirty="0">
                <a:solidFill>
                  <a:srgbClr val="FF0000"/>
                </a:solidFill>
              </a:rPr>
              <a:t>4</a:t>
            </a:r>
          </a:p>
        </p:txBody>
      </p:sp>
      <p:sp>
        <p:nvSpPr>
          <p:cNvPr id="19" name="Rezervirano mjesto sadržaja 2">
            <a:extLst>
              <a:ext uri="{FF2B5EF4-FFF2-40B4-BE49-F238E27FC236}">
                <a16:creationId xmlns:a16="http://schemas.microsoft.com/office/drawing/2014/main" id="{4A7F4D4A-ECB3-45EF-A372-94D8FCFBE15C}"/>
              </a:ext>
            </a:extLst>
          </p:cNvPr>
          <p:cNvSpPr txBox="1">
            <a:spLocks/>
          </p:cNvSpPr>
          <p:nvPr/>
        </p:nvSpPr>
        <p:spPr>
          <a:xfrm>
            <a:off x="9194266" y="2473015"/>
            <a:ext cx="1446364"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hr-HR" sz="2200" i="1" dirty="0">
                <a:solidFill>
                  <a:srgbClr val="FF0000"/>
                </a:solidFill>
              </a:rPr>
              <a:t>5</a:t>
            </a:r>
          </a:p>
        </p:txBody>
      </p:sp>
      <p:sp>
        <p:nvSpPr>
          <p:cNvPr id="20" name="Rezervirano mjesto sadržaja 2">
            <a:extLst>
              <a:ext uri="{FF2B5EF4-FFF2-40B4-BE49-F238E27FC236}">
                <a16:creationId xmlns:a16="http://schemas.microsoft.com/office/drawing/2014/main" id="{FA8FC85D-C4FF-4A7D-A693-CD2728A09A1A}"/>
              </a:ext>
            </a:extLst>
          </p:cNvPr>
          <p:cNvSpPr txBox="1">
            <a:spLocks/>
          </p:cNvSpPr>
          <p:nvPr/>
        </p:nvSpPr>
        <p:spPr>
          <a:xfrm>
            <a:off x="9217012" y="3189541"/>
            <a:ext cx="1446364"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hr-HR" sz="2200" i="1" dirty="0">
                <a:solidFill>
                  <a:srgbClr val="FF0000"/>
                </a:solidFill>
              </a:rPr>
              <a:t>6</a:t>
            </a:r>
          </a:p>
        </p:txBody>
      </p:sp>
      <p:sp>
        <p:nvSpPr>
          <p:cNvPr id="21" name="Rezervirano mjesto sadržaja 2">
            <a:extLst>
              <a:ext uri="{FF2B5EF4-FFF2-40B4-BE49-F238E27FC236}">
                <a16:creationId xmlns:a16="http://schemas.microsoft.com/office/drawing/2014/main" id="{9DEC4838-8474-4648-BA25-E64B910B6198}"/>
              </a:ext>
            </a:extLst>
          </p:cNvPr>
          <p:cNvSpPr txBox="1">
            <a:spLocks/>
          </p:cNvSpPr>
          <p:nvPr/>
        </p:nvSpPr>
        <p:spPr>
          <a:xfrm>
            <a:off x="9217012" y="2829167"/>
            <a:ext cx="1446364"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hr-HR" sz="2200" i="1" dirty="0">
                <a:solidFill>
                  <a:srgbClr val="FF0000"/>
                </a:solidFill>
              </a:rPr>
              <a:t>7</a:t>
            </a:r>
          </a:p>
        </p:txBody>
      </p:sp>
      <p:sp>
        <p:nvSpPr>
          <p:cNvPr id="22" name="Rezervirano mjesto sadržaja 2">
            <a:extLst>
              <a:ext uri="{FF2B5EF4-FFF2-40B4-BE49-F238E27FC236}">
                <a16:creationId xmlns:a16="http://schemas.microsoft.com/office/drawing/2014/main" id="{4F4F23A6-432F-497D-B3A4-D2F041FC1C58}"/>
              </a:ext>
            </a:extLst>
          </p:cNvPr>
          <p:cNvSpPr txBox="1">
            <a:spLocks/>
          </p:cNvSpPr>
          <p:nvPr/>
        </p:nvSpPr>
        <p:spPr>
          <a:xfrm>
            <a:off x="9203759" y="3918267"/>
            <a:ext cx="1446364"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hr-HR" sz="2200" i="1" dirty="0">
                <a:solidFill>
                  <a:srgbClr val="FF0000"/>
                </a:solidFill>
              </a:rPr>
              <a:t>8</a:t>
            </a:r>
          </a:p>
        </p:txBody>
      </p:sp>
    </p:spTree>
    <p:extLst>
      <p:ext uri="{BB962C8B-B14F-4D97-AF65-F5344CB8AC3E}">
        <p14:creationId xmlns:p14="http://schemas.microsoft.com/office/powerpoint/2010/main" val="149669694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1000"/>
                                        <p:tgtEl>
                                          <p:spTgt spid="9">
                                            <p:txEl>
                                              <p:pRg st="0" end="0"/>
                                            </p:txEl>
                                          </p:spTgt>
                                        </p:tgtEl>
                                      </p:cBhvr>
                                    </p:animEffect>
                                    <p:anim calcmode="lin" valueType="num">
                                      <p:cBhvr>
                                        <p:cTn id="8"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xEl>
                                              <p:pRg st="1" end="1"/>
                                            </p:txEl>
                                          </p:spTgt>
                                        </p:tgtEl>
                                        <p:attrNameLst>
                                          <p:attrName>style.visibility</p:attrName>
                                        </p:attrNameLst>
                                      </p:cBhvr>
                                      <p:to>
                                        <p:strVal val="visible"/>
                                      </p:to>
                                    </p:set>
                                    <p:animEffect transition="in" filter="fade">
                                      <p:cBhvr>
                                        <p:cTn id="14" dur="1000"/>
                                        <p:tgtEl>
                                          <p:spTgt spid="9">
                                            <p:txEl>
                                              <p:pRg st="1" end="1"/>
                                            </p:txEl>
                                          </p:spTgt>
                                        </p:tgtEl>
                                      </p:cBhvr>
                                    </p:animEffect>
                                    <p:anim calcmode="lin" valueType="num">
                                      <p:cBhvr>
                                        <p:cTn id="15"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par>
                                <p:cTn id="24" presetID="42" presetClass="entr" presetSubtype="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500" fill="hold"/>
                                        <p:tgtEl>
                                          <p:spTgt spid="3"/>
                                        </p:tgtEl>
                                        <p:attrNameLst>
                                          <p:attrName>ppt_w</p:attrName>
                                        </p:attrNameLst>
                                      </p:cBhvr>
                                      <p:tavLst>
                                        <p:tav tm="0">
                                          <p:val>
                                            <p:fltVal val="0"/>
                                          </p:val>
                                        </p:tav>
                                        <p:tav tm="100000">
                                          <p:val>
                                            <p:strVal val="#ppt_w"/>
                                          </p:val>
                                        </p:tav>
                                      </p:tavLst>
                                    </p:anim>
                                    <p:anim calcmode="lin" valueType="num">
                                      <p:cBhvr>
                                        <p:cTn id="34" dur="500" fill="hold"/>
                                        <p:tgtEl>
                                          <p:spTgt spid="3"/>
                                        </p:tgtEl>
                                        <p:attrNameLst>
                                          <p:attrName>ppt_h</p:attrName>
                                        </p:attrNameLst>
                                      </p:cBhvr>
                                      <p:tavLst>
                                        <p:tav tm="0">
                                          <p:val>
                                            <p:fltVal val="0"/>
                                          </p:val>
                                        </p:tav>
                                        <p:tav tm="100000">
                                          <p:val>
                                            <p:strVal val="#ppt_h"/>
                                          </p:val>
                                        </p:tav>
                                      </p:tavLst>
                                    </p:anim>
                                    <p:animEffect transition="in" filter="fade">
                                      <p:cBhvr>
                                        <p:cTn id="35" dur="500"/>
                                        <p:tgtEl>
                                          <p:spTgt spid="3"/>
                                        </p:tgtEl>
                                      </p:cBhvr>
                                    </p:animEffect>
                                  </p:childTnLst>
                                </p:cTn>
                              </p:par>
                              <p:par>
                                <p:cTn id="36" presetID="42"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12">
                                            <p:txEl>
                                              <p:pRg st="0" end="0"/>
                                            </p:txEl>
                                          </p:spTgt>
                                        </p:tgtEl>
                                        <p:attrNameLst>
                                          <p:attrName>style.visibility</p:attrName>
                                        </p:attrNameLst>
                                      </p:cBhvr>
                                      <p:to>
                                        <p:strVal val="visible"/>
                                      </p:to>
                                    </p:set>
                                    <p:animEffect transition="in" filter="wipe(left)">
                                      <p:cBhvr>
                                        <p:cTn id="45" dur="500"/>
                                        <p:tgtEl>
                                          <p:spTgt spid="12">
                                            <p:txEl>
                                              <p:pRg st="0" end="0"/>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13">
                                            <p:txEl>
                                              <p:pRg st="0" end="0"/>
                                            </p:txEl>
                                          </p:spTgt>
                                        </p:tgtEl>
                                        <p:attrNameLst>
                                          <p:attrName>style.visibility</p:attrName>
                                        </p:attrNameLst>
                                      </p:cBhvr>
                                      <p:to>
                                        <p:strVal val="visible"/>
                                      </p:to>
                                    </p:set>
                                    <p:animEffect transition="in" filter="wipe(left)">
                                      <p:cBhvr>
                                        <p:cTn id="50" dur="500"/>
                                        <p:tgtEl>
                                          <p:spTgt spid="13">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5">
                                            <p:txEl>
                                              <p:pRg st="0" end="0"/>
                                            </p:txEl>
                                          </p:spTgt>
                                        </p:tgtEl>
                                        <p:attrNameLst>
                                          <p:attrName>style.visibility</p:attrName>
                                        </p:attrNameLst>
                                      </p:cBhvr>
                                      <p:to>
                                        <p:strVal val="visible"/>
                                      </p:to>
                                    </p:set>
                                    <p:animEffect transition="in" filter="wipe(left)">
                                      <p:cBhvr>
                                        <p:cTn id="55" dur="500"/>
                                        <p:tgtEl>
                                          <p:spTgt spid="15">
                                            <p:txEl>
                                              <p:pRg st="0" end="0"/>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18">
                                            <p:txEl>
                                              <p:pRg st="0" end="0"/>
                                            </p:txEl>
                                          </p:spTgt>
                                        </p:tgtEl>
                                        <p:attrNameLst>
                                          <p:attrName>style.visibility</p:attrName>
                                        </p:attrNameLst>
                                      </p:cBhvr>
                                      <p:to>
                                        <p:strVal val="visible"/>
                                      </p:to>
                                    </p:set>
                                    <p:animEffect transition="in" filter="wipe(left)">
                                      <p:cBhvr>
                                        <p:cTn id="60" dur="500"/>
                                        <p:tgtEl>
                                          <p:spTgt spid="18">
                                            <p:txEl>
                                              <p:pRg st="0" end="0"/>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19">
                                            <p:txEl>
                                              <p:pRg st="0" end="0"/>
                                            </p:txEl>
                                          </p:spTgt>
                                        </p:tgtEl>
                                        <p:attrNameLst>
                                          <p:attrName>style.visibility</p:attrName>
                                        </p:attrNameLst>
                                      </p:cBhvr>
                                      <p:to>
                                        <p:strVal val="visible"/>
                                      </p:to>
                                    </p:set>
                                    <p:animEffect transition="in" filter="wipe(left)">
                                      <p:cBhvr>
                                        <p:cTn id="65" dur="500"/>
                                        <p:tgtEl>
                                          <p:spTgt spid="19">
                                            <p:txEl>
                                              <p:pRg st="0" end="0"/>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20">
                                            <p:txEl>
                                              <p:pRg st="0" end="0"/>
                                            </p:txEl>
                                          </p:spTgt>
                                        </p:tgtEl>
                                        <p:attrNameLst>
                                          <p:attrName>style.visibility</p:attrName>
                                        </p:attrNameLst>
                                      </p:cBhvr>
                                      <p:to>
                                        <p:strVal val="visible"/>
                                      </p:to>
                                    </p:set>
                                    <p:animEffect transition="in" filter="wipe(left)">
                                      <p:cBhvr>
                                        <p:cTn id="70" dur="500"/>
                                        <p:tgtEl>
                                          <p:spTgt spid="20">
                                            <p:txEl>
                                              <p:pRg st="0" end="0"/>
                                            </p:txEl>
                                          </p:spTgt>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21">
                                            <p:txEl>
                                              <p:pRg st="0" end="0"/>
                                            </p:txEl>
                                          </p:spTgt>
                                        </p:tgtEl>
                                        <p:attrNameLst>
                                          <p:attrName>style.visibility</p:attrName>
                                        </p:attrNameLst>
                                      </p:cBhvr>
                                      <p:to>
                                        <p:strVal val="visible"/>
                                      </p:to>
                                    </p:set>
                                    <p:animEffect transition="in" filter="wipe(left)">
                                      <p:cBhvr>
                                        <p:cTn id="75" dur="500"/>
                                        <p:tgtEl>
                                          <p:spTgt spid="21">
                                            <p:txEl>
                                              <p:pRg st="0" end="0"/>
                                            </p:txEl>
                                          </p:spTgt>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grpId="0" nodeType="clickEffect">
                                  <p:stCondLst>
                                    <p:cond delay="0"/>
                                  </p:stCondLst>
                                  <p:childTnLst>
                                    <p:set>
                                      <p:cBhvr>
                                        <p:cTn id="79" dur="1" fill="hold">
                                          <p:stCondLst>
                                            <p:cond delay="0"/>
                                          </p:stCondLst>
                                        </p:cTn>
                                        <p:tgtEl>
                                          <p:spTgt spid="22">
                                            <p:txEl>
                                              <p:pRg st="0" end="0"/>
                                            </p:txEl>
                                          </p:spTgt>
                                        </p:tgtEl>
                                        <p:attrNameLst>
                                          <p:attrName>style.visibility</p:attrName>
                                        </p:attrNameLst>
                                      </p:cBhvr>
                                      <p:to>
                                        <p:strVal val="visible"/>
                                      </p:to>
                                    </p:set>
                                    <p:animEffect transition="in" filter="wipe(left)">
                                      <p:cBhvr>
                                        <p:cTn id="80" dur="5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build="p"/>
      <p:bldP spid="11" grpId="0"/>
      <p:bldP spid="12" grpId="0" build="p"/>
      <p:bldP spid="13" grpId="0" build="p"/>
      <p:bldP spid="15" grpId="0" build="p"/>
      <p:bldP spid="18" grpId="0" build="p"/>
      <p:bldP spid="19" grpId="0" build="p"/>
      <p:bldP spid="20" grpId="0" build="p"/>
      <p:bldP spid="21" grpId="0" build="p"/>
      <p:bldP spid="22"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zervirano mjesto sadržaja 2">
            <a:extLst>
              <a:ext uri="{FF2B5EF4-FFF2-40B4-BE49-F238E27FC236}">
                <a16:creationId xmlns:a16="http://schemas.microsoft.com/office/drawing/2014/main" id="{0256D9EB-C20B-45FA-9F3D-124012366C9E}"/>
              </a:ext>
            </a:extLst>
          </p:cNvPr>
          <p:cNvSpPr txBox="1">
            <a:spLocks/>
          </p:cNvSpPr>
          <p:nvPr/>
        </p:nvSpPr>
        <p:spPr>
          <a:xfrm>
            <a:off x="5242279" y="71306"/>
            <a:ext cx="6019800" cy="95156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b="1" dirty="0" err="1"/>
              <a:t>Go</a:t>
            </a:r>
            <a:r>
              <a:rPr lang="hr-HR" sz="2000" b="1" dirty="0"/>
              <a:t> </a:t>
            </a:r>
            <a:r>
              <a:rPr lang="hr-HR" sz="2000" b="1" dirty="0" err="1"/>
              <a:t>back</a:t>
            </a:r>
            <a:r>
              <a:rPr lang="hr-HR" sz="2000" b="1" dirty="0"/>
              <a:t> to </a:t>
            </a:r>
            <a:r>
              <a:rPr lang="hr-HR" sz="2000" b="1" dirty="0" err="1"/>
              <a:t>your</a:t>
            </a:r>
            <a:r>
              <a:rPr lang="hr-HR" sz="2000" b="1" dirty="0"/>
              <a:t> </a:t>
            </a:r>
            <a:r>
              <a:rPr lang="hr-HR" sz="2000" b="1" dirty="0" err="1"/>
              <a:t>book</a:t>
            </a:r>
            <a:r>
              <a:rPr lang="hr-HR" sz="2000" b="1" dirty="0"/>
              <a:t>, </a:t>
            </a:r>
            <a:r>
              <a:rPr lang="hr-HR" sz="2000" b="1" dirty="0" err="1"/>
              <a:t>page</a:t>
            </a:r>
            <a:r>
              <a:rPr lang="hr-HR" sz="2000" b="1" dirty="0"/>
              <a:t> 55.</a:t>
            </a:r>
            <a:br>
              <a:rPr lang="hr-HR" sz="2000" b="1" dirty="0"/>
            </a:br>
            <a:endParaRPr lang="hr-HR" sz="2000" i="1" dirty="0"/>
          </a:p>
        </p:txBody>
      </p:sp>
      <p:pic>
        <p:nvPicPr>
          <p:cNvPr id="4" name="Slika 3">
            <a:extLst>
              <a:ext uri="{FF2B5EF4-FFF2-40B4-BE49-F238E27FC236}">
                <a16:creationId xmlns:a16="http://schemas.microsoft.com/office/drawing/2014/main" id="{1B2619D9-4F98-4A11-8FFE-57C7EB1F52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0579" cy="6883695"/>
          </a:xfrm>
          <a:prstGeom prst="rect">
            <a:avLst/>
          </a:prstGeom>
        </p:spPr>
      </p:pic>
      <p:pic>
        <p:nvPicPr>
          <p:cNvPr id="3" name="Slika 2">
            <a:extLst>
              <a:ext uri="{FF2B5EF4-FFF2-40B4-BE49-F238E27FC236}">
                <a16:creationId xmlns:a16="http://schemas.microsoft.com/office/drawing/2014/main" id="{827941F6-3050-41A2-8779-DC0892E81E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652" y="0"/>
            <a:ext cx="8916657" cy="6758956"/>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
        <p:nvSpPr>
          <p:cNvPr id="11" name="Rezervirano mjesto sadržaja 2">
            <a:extLst>
              <a:ext uri="{FF2B5EF4-FFF2-40B4-BE49-F238E27FC236}">
                <a16:creationId xmlns:a16="http://schemas.microsoft.com/office/drawing/2014/main" id="{EF11D8A2-6508-418F-8A4E-B3FB2118CF91}"/>
              </a:ext>
            </a:extLst>
          </p:cNvPr>
          <p:cNvSpPr txBox="1">
            <a:spLocks/>
          </p:cNvSpPr>
          <p:nvPr/>
        </p:nvSpPr>
        <p:spPr>
          <a:xfrm>
            <a:off x="9102142" y="2234094"/>
            <a:ext cx="2977727" cy="2389812"/>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t>Which global issues are these statements addressing? Match the problems with the photos.</a:t>
            </a:r>
            <a:r>
              <a:rPr lang="hr-HR" sz="2000" b="1" dirty="0"/>
              <a:t> </a:t>
            </a:r>
            <a:r>
              <a:rPr lang="hr-HR" sz="2000" i="1" dirty="0"/>
              <a:t>O kojim globalnim problemima govore tekstovi. Spoji fotografije sa tekstom.</a:t>
            </a:r>
            <a:br>
              <a:rPr lang="hr-HR" sz="2000" b="1" dirty="0"/>
            </a:br>
            <a:endParaRPr lang="hr-HR" sz="2000" i="1" dirty="0"/>
          </a:p>
        </p:txBody>
      </p:sp>
      <p:sp>
        <p:nvSpPr>
          <p:cNvPr id="12" name="Rezervirano mjesto sadržaja 2">
            <a:extLst>
              <a:ext uri="{FF2B5EF4-FFF2-40B4-BE49-F238E27FC236}">
                <a16:creationId xmlns:a16="http://schemas.microsoft.com/office/drawing/2014/main" id="{0939CBCC-0238-4436-8BD3-6A4CF1261000}"/>
              </a:ext>
            </a:extLst>
          </p:cNvPr>
          <p:cNvSpPr txBox="1">
            <a:spLocks/>
          </p:cNvSpPr>
          <p:nvPr/>
        </p:nvSpPr>
        <p:spPr>
          <a:xfrm>
            <a:off x="1674349" y="1875886"/>
            <a:ext cx="1446364"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hr-HR" sz="2200" i="1" dirty="0">
                <a:solidFill>
                  <a:srgbClr val="FF0000"/>
                </a:solidFill>
              </a:rPr>
              <a:t>1</a:t>
            </a:r>
          </a:p>
        </p:txBody>
      </p:sp>
      <p:sp>
        <p:nvSpPr>
          <p:cNvPr id="13" name="Rezervirano mjesto sadržaja 2">
            <a:extLst>
              <a:ext uri="{FF2B5EF4-FFF2-40B4-BE49-F238E27FC236}">
                <a16:creationId xmlns:a16="http://schemas.microsoft.com/office/drawing/2014/main" id="{6EE09758-545E-435C-801E-3F528D0E037E}"/>
              </a:ext>
            </a:extLst>
          </p:cNvPr>
          <p:cNvSpPr txBox="1">
            <a:spLocks/>
          </p:cNvSpPr>
          <p:nvPr/>
        </p:nvSpPr>
        <p:spPr>
          <a:xfrm>
            <a:off x="4835985" y="3728406"/>
            <a:ext cx="1446364"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hr-HR" sz="2200" i="1" dirty="0">
                <a:solidFill>
                  <a:srgbClr val="FF0000"/>
                </a:solidFill>
              </a:rPr>
              <a:t>2</a:t>
            </a:r>
          </a:p>
        </p:txBody>
      </p:sp>
      <p:sp>
        <p:nvSpPr>
          <p:cNvPr id="15" name="Rezervirano mjesto sadržaja 2">
            <a:extLst>
              <a:ext uri="{FF2B5EF4-FFF2-40B4-BE49-F238E27FC236}">
                <a16:creationId xmlns:a16="http://schemas.microsoft.com/office/drawing/2014/main" id="{3C7214EC-45A2-434B-BE1C-CDFDEE161C9C}"/>
              </a:ext>
            </a:extLst>
          </p:cNvPr>
          <p:cNvSpPr txBox="1">
            <a:spLocks/>
          </p:cNvSpPr>
          <p:nvPr/>
        </p:nvSpPr>
        <p:spPr>
          <a:xfrm>
            <a:off x="6680931" y="3755702"/>
            <a:ext cx="1446364"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hr-HR" sz="2200" i="1" dirty="0">
                <a:solidFill>
                  <a:srgbClr val="FF0000"/>
                </a:solidFill>
              </a:rPr>
              <a:t>3</a:t>
            </a:r>
          </a:p>
        </p:txBody>
      </p:sp>
      <p:sp>
        <p:nvSpPr>
          <p:cNvPr id="18" name="Rezervirano mjesto sadržaja 2">
            <a:extLst>
              <a:ext uri="{FF2B5EF4-FFF2-40B4-BE49-F238E27FC236}">
                <a16:creationId xmlns:a16="http://schemas.microsoft.com/office/drawing/2014/main" id="{B64B9BD0-282C-4ACE-A237-7FFF290F947E}"/>
              </a:ext>
            </a:extLst>
          </p:cNvPr>
          <p:cNvSpPr txBox="1">
            <a:spLocks/>
          </p:cNvSpPr>
          <p:nvPr/>
        </p:nvSpPr>
        <p:spPr>
          <a:xfrm>
            <a:off x="7404113" y="1861432"/>
            <a:ext cx="1446364"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hr-HR" sz="2200" i="1" dirty="0">
                <a:solidFill>
                  <a:srgbClr val="FF0000"/>
                </a:solidFill>
              </a:rPr>
              <a:t>4</a:t>
            </a:r>
          </a:p>
        </p:txBody>
      </p:sp>
      <p:sp>
        <p:nvSpPr>
          <p:cNvPr id="19" name="Rezervirano mjesto sadržaja 2">
            <a:extLst>
              <a:ext uri="{FF2B5EF4-FFF2-40B4-BE49-F238E27FC236}">
                <a16:creationId xmlns:a16="http://schemas.microsoft.com/office/drawing/2014/main" id="{4A7F4D4A-ECB3-45EF-A372-94D8FCFBE15C}"/>
              </a:ext>
            </a:extLst>
          </p:cNvPr>
          <p:cNvSpPr txBox="1">
            <a:spLocks/>
          </p:cNvSpPr>
          <p:nvPr/>
        </p:nvSpPr>
        <p:spPr>
          <a:xfrm>
            <a:off x="4474394" y="1875886"/>
            <a:ext cx="1446364"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hr-HR" sz="2200" i="1" dirty="0">
                <a:solidFill>
                  <a:srgbClr val="FF0000"/>
                </a:solidFill>
              </a:rPr>
              <a:t>5</a:t>
            </a:r>
          </a:p>
        </p:txBody>
      </p:sp>
      <p:sp>
        <p:nvSpPr>
          <p:cNvPr id="20" name="Rezervirano mjesto sadržaja 2">
            <a:extLst>
              <a:ext uri="{FF2B5EF4-FFF2-40B4-BE49-F238E27FC236}">
                <a16:creationId xmlns:a16="http://schemas.microsoft.com/office/drawing/2014/main" id="{FA8FC85D-C4FF-4A7D-A693-CD2728A09A1A}"/>
              </a:ext>
            </a:extLst>
          </p:cNvPr>
          <p:cNvSpPr txBox="1">
            <a:spLocks/>
          </p:cNvSpPr>
          <p:nvPr/>
        </p:nvSpPr>
        <p:spPr>
          <a:xfrm>
            <a:off x="951167" y="3755701"/>
            <a:ext cx="1446364"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hr-HR" sz="2200" i="1" dirty="0">
                <a:solidFill>
                  <a:srgbClr val="FF0000"/>
                </a:solidFill>
              </a:rPr>
              <a:t>6</a:t>
            </a:r>
          </a:p>
        </p:txBody>
      </p:sp>
    </p:spTree>
    <p:extLst>
      <p:ext uri="{BB962C8B-B14F-4D97-AF65-F5344CB8AC3E}">
        <p14:creationId xmlns:p14="http://schemas.microsoft.com/office/powerpoint/2010/main" val="296209284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2">
                                            <p:txEl>
                                              <p:pRg st="0" end="0"/>
                                            </p:txEl>
                                          </p:spTgt>
                                        </p:tgtEl>
                                        <p:attrNameLst>
                                          <p:attrName>style.visibility</p:attrName>
                                        </p:attrNameLst>
                                      </p:cBhvr>
                                      <p:to>
                                        <p:strVal val="visible"/>
                                      </p:to>
                                    </p:set>
                                    <p:animEffect transition="in" filter="wipe(left)">
                                      <p:cBhvr>
                                        <p:cTn id="31" dur="500"/>
                                        <p:tgtEl>
                                          <p:spTgt spid="12">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3">
                                            <p:txEl>
                                              <p:pRg st="0" end="0"/>
                                            </p:txEl>
                                          </p:spTgt>
                                        </p:tgtEl>
                                        <p:attrNameLst>
                                          <p:attrName>style.visibility</p:attrName>
                                        </p:attrNameLst>
                                      </p:cBhvr>
                                      <p:to>
                                        <p:strVal val="visible"/>
                                      </p:to>
                                    </p:set>
                                    <p:animEffect transition="in" filter="wipe(left)">
                                      <p:cBhvr>
                                        <p:cTn id="36" dur="500"/>
                                        <p:tgtEl>
                                          <p:spTgt spid="13">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15">
                                            <p:txEl>
                                              <p:pRg st="0" end="0"/>
                                            </p:txEl>
                                          </p:spTgt>
                                        </p:tgtEl>
                                        <p:attrNameLst>
                                          <p:attrName>style.visibility</p:attrName>
                                        </p:attrNameLst>
                                      </p:cBhvr>
                                      <p:to>
                                        <p:strVal val="visible"/>
                                      </p:to>
                                    </p:set>
                                    <p:animEffect transition="in" filter="wipe(left)">
                                      <p:cBhvr>
                                        <p:cTn id="41" dur="500"/>
                                        <p:tgtEl>
                                          <p:spTgt spid="15">
                                            <p:txEl>
                                              <p:pRg st="0" end="0"/>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18">
                                            <p:txEl>
                                              <p:pRg st="0" end="0"/>
                                            </p:txEl>
                                          </p:spTgt>
                                        </p:tgtEl>
                                        <p:attrNameLst>
                                          <p:attrName>style.visibility</p:attrName>
                                        </p:attrNameLst>
                                      </p:cBhvr>
                                      <p:to>
                                        <p:strVal val="visible"/>
                                      </p:to>
                                    </p:set>
                                    <p:animEffect transition="in" filter="wipe(left)">
                                      <p:cBhvr>
                                        <p:cTn id="46" dur="500"/>
                                        <p:tgtEl>
                                          <p:spTgt spid="18">
                                            <p:txEl>
                                              <p:pRg st="0" end="0"/>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19">
                                            <p:txEl>
                                              <p:pRg st="0" end="0"/>
                                            </p:txEl>
                                          </p:spTgt>
                                        </p:tgtEl>
                                        <p:attrNameLst>
                                          <p:attrName>style.visibility</p:attrName>
                                        </p:attrNameLst>
                                      </p:cBhvr>
                                      <p:to>
                                        <p:strVal val="visible"/>
                                      </p:to>
                                    </p:set>
                                    <p:animEffect transition="in" filter="wipe(left)">
                                      <p:cBhvr>
                                        <p:cTn id="51" dur="500"/>
                                        <p:tgtEl>
                                          <p:spTgt spid="19">
                                            <p:txEl>
                                              <p:pRg st="0" end="0"/>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20">
                                            <p:txEl>
                                              <p:pRg st="0" end="0"/>
                                            </p:txEl>
                                          </p:spTgt>
                                        </p:tgtEl>
                                        <p:attrNameLst>
                                          <p:attrName>style.visibility</p:attrName>
                                        </p:attrNameLst>
                                      </p:cBhvr>
                                      <p:to>
                                        <p:strVal val="visible"/>
                                      </p:to>
                                    </p:set>
                                    <p:animEffect transition="in" filter="wipe(left)">
                                      <p:cBhvr>
                                        <p:cTn id="56"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2" grpId="0" build="p"/>
      <p:bldP spid="13" grpId="0" build="p"/>
      <p:bldP spid="15" grpId="0" build="p"/>
      <p:bldP spid="18" grpId="0" build="p"/>
      <p:bldP spid="19" grpId="0" build="p"/>
      <p:bldP spid="20"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zervirano mjesto sadržaja 2">
            <a:extLst>
              <a:ext uri="{FF2B5EF4-FFF2-40B4-BE49-F238E27FC236}">
                <a16:creationId xmlns:a16="http://schemas.microsoft.com/office/drawing/2014/main" id="{0256D9EB-C20B-45FA-9F3D-124012366C9E}"/>
              </a:ext>
            </a:extLst>
          </p:cNvPr>
          <p:cNvSpPr txBox="1">
            <a:spLocks/>
          </p:cNvSpPr>
          <p:nvPr/>
        </p:nvSpPr>
        <p:spPr>
          <a:xfrm>
            <a:off x="5242279" y="71306"/>
            <a:ext cx="6019800" cy="95156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b="1" dirty="0" err="1"/>
              <a:t>Go</a:t>
            </a:r>
            <a:r>
              <a:rPr lang="hr-HR" sz="2000" b="1" dirty="0"/>
              <a:t> </a:t>
            </a:r>
            <a:r>
              <a:rPr lang="hr-HR" sz="2000" b="1" dirty="0" err="1"/>
              <a:t>back</a:t>
            </a:r>
            <a:r>
              <a:rPr lang="hr-HR" sz="2000" b="1" dirty="0"/>
              <a:t> to </a:t>
            </a:r>
            <a:r>
              <a:rPr lang="hr-HR" sz="2000" b="1" dirty="0" err="1"/>
              <a:t>your</a:t>
            </a:r>
            <a:r>
              <a:rPr lang="hr-HR" sz="2000" b="1" dirty="0"/>
              <a:t> </a:t>
            </a:r>
            <a:r>
              <a:rPr lang="hr-HR" sz="2000" b="1" dirty="0" err="1"/>
              <a:t>book</a:t>
            </a:r>
            <a:r>
              <a:rPr lang="hr-HR" sz="2000" b="1" dirty="0"/>
              <a:t>, </a:t>
            </a:r>
            <a:r>
              <a:rPr lang="hr-HR" sz="2000" b="1" dirty="0" err="1"/>
              <a:t>page</a:t>
            </a:r>
            <a:r>
              <a:rPr lang="hr-HR" sz="2000" b="1" dirty="0"/>
              <a:t> 55.</a:t>
            </a:r>
            <a:br>
              <a:rPr lang="hr-HR" sz="2000" b="1" dirty="0"/>
            </a:br>
            <a:endParaRPr lang="hr-HR" sz="2000" i="1" dirty="0"/>
          </a:p>
        </p:txBody>
      </p:sp>
      <p:sp>
        <p:nvSpPr>
          <p:cNvPr id="9" name="Rezervirano mjesto sadržaja 2">
            <a:extLst>
              <a:ext uri="{FF2B5EF4-FFF2-40B4-BE49-F238E27FC236}">
                <a16:creationId xmlns:a16="http://schemas.microsoft.com/office/drawing/2014/main" id="{DC38565F-6EB7-4666-B45F-09AD290F892F}"/>
              </a:ext>
            </a:extLst>
          </p:cNvPr>
          <p:cNvSpPr txBox="1">
            <a:spLocks/>
          </p:cNvSpPr>
          <p:nvPr/>
        </p:nvSpPr>
        <p:spPr>
          <a:xfrm>
            <a:off x="0" y="216812"/>
            <a:ext cx="5142619" cy="256733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b="1" dirty="0" err="1"/>
              <a:t>What</a:t>
            </a:r>
            <a:r>
              <a:rPr lang="hr-HR" sz="2000" b="1" dirty="0"/>
              <a:t> are some </a:t>
            </a:r>
            <a:r>
              <a:rPr lang="hr-HR" sz="2000" b="1" dirty="0" err="1"/>
              <a:t>of</a:t>
            </a:r>
            <a:r>
              <a:rPr lang="hr-HR" sz="2000" b="1" dirty="0"/>
              <a:t> </a:t>
            </a:r>
            <a:r>
              <a:rPr lang="hr-HR" sz="2000" b="1" dirty="0" err="1"/>
              <a:t>the</a:t>
            </a:r>
            <a:r>
              <a:rPr lang="hr-HR" sz="2000" b="1" dirty="0"/>
              <a:t> most </a:t>
            </a:r>
            <a:r>
              <a:rPr lang="hr-HR" sz="2000" b="1" dirty="0" err="1"/>
              <a:t>important</a:t>
            </a:r>
            <a:r>
              <a:rPr lang="hr-HR" sz="2000" b="1" dirty="0"/>
              <a:t> </a:t>
            </a:r>
            <a:r>
              <a:rPr lang="hr-HR" sz="2000" b="1" dirty="0" err="1"/>
              <a:t>events</a:t>
            </a:r>
            <a:r>
              <a:rPr lang="hr-HR" sz="2000" b="1" dirty="0"/>
              <a:t> </a:t>
            </a:r>
            <a:r>
              <a:rPr lang="hr-HR" sz="2000" b="1" dirty="0" err="1"/>
              <a:t>that</a:t>
            </a:r>
            <a:r>
              <a:rPr lang="hr-HR" sz="2000" b="1" dirty="0"/>
              <a:t> </a:t>
            </a:r>
            <a:r>
              <a:rPr lang="hr-HR" sz="2000" b="1" dirty="0" err="1"/>
              <a:t>happened</a:t>
            </a:r>
            <a:r>
              <a:rPr lang="hr-HR" sz="2000" b="1" dirty="0"/>
              <a:t> </a:t>
            </a:r>
            <a:r>
              <a:rPr lang="hr-HR" sz="2000" b="1" dirty="0" err="1"/>
              <a:t>in</a:t>
            </a:r>
            <a:r>
              <a:rPr lang="hr-HR" sz="2000" b="1" dirty="0"/>
              <a:t> Croatia </a:t>
            </a:r>
            <a:r>
              <a:rPr lang="hr-HR" sz="2000" b="1" dirty="0" err="1"/>
              <a:t>recently</a:t>
            </a:r>
            <a:r>
              <a:rPr lang="hr-HR" sz="2000" b="1" dirty="0"/>
              <a:t>?</a:t>
            </a:r>
            <a:br>
              <a:rPr lang="hr-HR" sz="2000" b="1" dirty="0"/>
            </a:br>
            <a:r>
              <a:rPr lang="hr-HR" sz="2000" i="1" dirty="0"/>
              <a:t>Koji su neki od najvažnijih događaja koji su se nedavno dogodili u Hrvatskoj?</a:t>
            </a:r>
          </a:p>
          <a:p>
            <a:pPr marL="0" indent="0">
              <a:buNone/>
            </a:pPr>
            <a:r>
              <a:rPr lang="hr-HR" sz="2000" b="1" dirty="0" err="1"/>
              <a:t>What</a:t>
            </a:r>
            <a:r>
              <a:rPr lang="hr-HR" sz="2000" b="1" dirty="0"/>
              <a:t> </a:t>
            </a:r>
            <a:r>
              <a:rPr lang="hr-HR" sz="2000" b="1" dirty="0" err="1"/>
              <a:t>is</a:t>
            </a:r>
            <a:r>
              <a:rPr lang="hr-HR" sz="2000" b="1" dirty="0"/>
              <a:t> </a:t>
            </a:r>
            <a:r>
              <a:rPr lang="hr-HR" sz="2000" b="1" dirty="0" err="1"/>
              <a:t>happening</a:t>
            </a:r>
            <a:r>
              <a:rPr lang="hr-HR" sz="2000" b="1" dirty="0"/>
              <a:t> </a:t>
            </a:r>
            <a:r>
              <a:rPr lang="hr-HR" sz="2000" b="1" dirty="0" err="1"/>
              <a:t>around</a:t>
            </a:r>
            <a:r>
              <a:rPr lang="hr-HR" sz="2000" b="1" dirty="0"/>
              <a:t> </a:t>
            </a:r>
            <a:r>
              <a:rPr lang="hr-HR" sz="2000" b="1" dirty="0" err="1"/>
              <a:t>the</a:t>
            </a:r>
            <a:r>
              <a:rPr lang="hr-HR" sz="2000" b="1" dirty="0"/>
              <a:t> </a:t>
            </a:r>
            <a:r>
              <a:rPr lang="hr-HR" sz="2000" b="1" dirty="0" err="1"/>
              <a:t>world</a:t>
            </a:r>
            <a:r>
              <a:rPr lang="hr-HR" sz="2000" b="1" dirty="0"/>
              <a:t>?</a:t>
            </a:r>
            <a:br>
              <a:rPr lang="hr-HR" sz="2000" i="1" dirty="0"/>
            </a:br>
            <a:r>
              <a:rPr lang="hr-HR" sz="2000" i="1" dirty="0"/>
              <a:t>Što se događa diljem svijeta?</a:t>
            </a:r>
          </a:p>
        </p:txBody>
      </p:sp>
      <p:pic>
        <p:nvPicPr>
          <p:cNvPr id="4" name="Slika 3">
            <a:extLst>
              <a:ext uri="{FF2B5EF4-FFF2-40B4-BE49-F238E27FC236}">
                <a16:creationId xmlns:a16="http://schemas.microsoft.com/office/drawing/2014/main" id="{1B2619D9-4F98-4A11-8FFE-57C7EB1F52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006" y="-25696"/>
            <a:ext cx="5140579" cy="6883695"/>
          </a:xfrm>
          <a:prstGeom prst="rect">
            <a:avLst/>
          </a:prstGeom>
        </p:spPr>
      </p:pic>
      <p:pic>
        <p:nvPicPr>
          <p:cNvPr id="3" name="Slika 2">
            <a:extLst>
              <a:ext uri="{FF2B5EF4-FFF2-40B4-BE49-F238E27FC236}">
                <a16:creationId xmlns:a16="http://schemas.microsoft.com/office/drawing/2014/main" id="{827941F6-3050-41A2-8779-DC0892E81E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006" y="36673"/>
            <a:ext cx="8916657" cy="6758956"/>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
        <p:nvSpPr>
          <p:cNvPr id="12" name="Rezervirano mjesto sadržaja 2">
            <a:extLst>
              <a:ext uri="{FF2B5EF4-FFF2-40B4-BE49-F238E27FC236}">
                <a16:creationId xmlns:a16="http://schemas.microsoft.com/office/drawing/2014/main" id="{0939CBCC-0238-4436-8BD3-6A4CF1261000}"/>
              </a:ext>
            </a:extLst>
          </p:cNvPr>
          <p:cNvSpPr txBox="1">
            <a:spLocks/>
          </p:cNvSpPr>
          <p:nvPr/>
        </p:nvSpPr>
        <p:spPr>
          <a:xfrm>
            <a:off x="1674349" y="1875886"/>
            <a:ext cx="1446364"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hr-HR" sz="2200" i="1" dirty="0">
                <a:solidFill>
                  <a:srgbClr val="FF0000"/>
                </a:solidFill>
              </a:rPr>
              <a:t>1</a:t>
            </a:r>
          </a:p>
        </p:txBody>
      </p:sp>
      <p:sp>
        <p:nvSpPr>
          <p:cNvPr id="13" name="Rezervirano mjesto sadržaja 2">
            <a:extLst>
              <a:ext uri="{FF2B5EF4-FFF2-40B4-BE49-F238E27FC236}">
                <a16:creationId xmlns:a16="http://schemas.microsoft.com/office/drawing/2014/main" id="{6EE09758-545E-435C-801E-3F528D0E037E}"/>
              </a:ext>
            </a:extLst>
          </p:cNvPr>
          <p:cNvSpPr txBox="1">
            <a:spLocks/>
          </p:cNvSpPr>
          <p:nvPr/>
        </p:nvSpPr>
        <p:spPr>
          <a:xfrm>
            <a:off x="4835985" y="3728406"/>
            <a:ext cx="1446364"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hr-HR" sz="2200" i="1" dirty="0">
                <a:solidFill>
                  <a:srgbClr val="FF0000"/>
                </a:solidFill>
              </a:rPr>
              <a:t>2</a:t>
            </a:r>
          </a:p>
        </p:txBody>
      </p:sp>
      <p:sp>
        <p:nvSpPr>
          <p:cNvPr id="15" name="Rezervirano mjesto sadržaja 2">
            <a:extLst>
              <a:ext uri="{FF2B5EF4-FFF2-40B4-BE49-F238E27FC236}">
                <a16:creationId xmlns:a16="http://schemas.microsoft.com/office/drawing/2014/main" id="{3C7214EC-45A2-434B-BE1C-CDFDEE161C9C}"/>
              </a:ext>
            </a:extLst>
          </p:cNvPr>
          <p:cNvSpPr txBox="1">
            <a:spLocks/>
          </p:cNvSpPr>
          <p:nvPr/>
        </p:nvSpPr>
        <p:spPr>
          <a:xfrm>
            <a:off x="6680931" y="3755702"/>
            <a:ext cx="1446364"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hr-HR" sz="2200" i="1" dirty="0">
                <a:solidFill>
                  <a:srgbClr val="FF0000"/>
                </a:solidFill>
              </a:rPr>
              <a:t>3</a:t>
            </a:r>
          </a:p>
        </p:txBody>
      </p:sp>
      <p:sp>
        <p:nvSpPr>
          <p:cNvPr id="18" name="Rezervirano mjesto sadržaja 2">
            <a:extLst>
              <a:ext uri="{FF2B5EF4-FFF2-40B4-BE49-F238E27FC236}">
                <a16:creationId xmlns:a16="http://schemas.microsoft.com/office/drawing/2014/main" id="{B64B9BD0-282C-4ACE-A237-7FFF290F947E}"/>
              </a:ext>
            </a:extLst>
          </p:cNvPr>
          <p:cNvSpPr txBox="1">
            <a:spLocks/>
          </p:cNvSpPr>
          <p:nvPr/>
        </p:nvSpPr>
        <p:spPr>
          <a:xfrm>
            <a:off x="7404113" y="1861432"/>
            <a:ext cx="1446364"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hr-HR" sz="2200" i="1" dirty="0">
                <a:solidFill>
                  <a:srgbClr val="FF0000"/>
                </a:solidFill>
              </a:rPr>
              <a:t>4</a:t>
            </a:r>
          </a:p>
        </p:txBody>
      </p:sp>
      <p:sp>
        <p:nvSpPr>
          <p:cNvPr id="19" name="Rezervirano mjesto sadržaja 2">
            <a:extLst>
              <a:ext uri="{FF2B5EF4-FFF2-40B4-BE49-F238E27FC236}">
                <a16:creationId xmlns:a16="http://schemas.microsoft.com/office/drawing/2014/main" id="{4A7F4D4A-ECB3-45EF-A372-94D8FCFBE15C}"/>
              </a:ext>
            </a:extLst>
          </p:cNvPr>
          <p:cNvSpPr txBox="1">
            <a:spLocks/>
          </p:cNvSpPr>
          <p:nvPr/>
        </p:nvSpPr>
        <p:spPr>
          <a:xfrm>
            <a:off x="4474394" y="1875886"/>
            <a:ext cx="1446364"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hr-HR" sz="2200" i="1" dirty="0">
                <a:solidFill>
                  <a:srgbClr val="FF0000"/>
                </a:solidFill>
              </a:rPr>
              <a:t>5</a:t>
            </a:r>
          </a:p>
        </p:txBody>
      </p:sp>
      <p:sp>
        <p:nvSpPr>
          <p:cNvPr id="20" name="Rezervirano mjesto sadržaja 2">
            <a:extLst>
              <a:ext uri="{FF2B5EF4-FFF2-40B4-BE49-F238E27FC236}">
                <a16:creationId xmlns:a16="http://schemas.microsoft.com/office/drawing/2014/main" id="{FA8FC85D-C4FF-4A7D-A693-CD2728A09A1A}"/>
              </a:ext>
            </a:extLst>
          </p:cNvPr>
          <p:cNvSpPr txBox="1">
            <a:spLocks/>
          </p:cNvSpPr>
          <p:nvPr/>
        </p:nvSpPr>
        <p:spPr>
          <a:xfrm>
            <a:off x="951167" y="3755701"/>
            <a:ext cx="1446364"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hr-HR" sz="2200" i="1" dirty="0">
                <a:solidFill>
                  <a:srgbClr val="FF0000"/>
                </a:solidFill>
              </a:rPr>
              <a:t>6</a:t>
            </a:r>
          </a:p>
        </p:txBody>
      </p:sp>
      <p:sp>
        <p:nvSpPr>
          <p:cNvPr id="16" name="Rezervirano mjesto sadržaja 2">
            <a:extLst>
              <a:ext uri="{FF2B5EF4-FFF2-40B4-BE49-F238E27FC236}">
                <a16:creationId xmlns:a16="http://schemas.microsoft.com/office/drawing/2014/main" id="{A2D684C7-E825-4DE0-8D10-2978DECEFBDA}"/>
              </a:ext>
            </a:extLst>
          </p:cNvPr>
          <p:cNvSpPr txBox="1">
            <a:spLocks/>
          </p:cNvSpPr>
          <p:nvPr/>
        </p:nvSpPr>
        <p:spPr>
          <a:xfrm>
            <a:off x="9102142" y="71306"/>
            <a:ext cx="2977727" cy="678669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t>Which of these global issues are</a:t>
            </a:r>
            <a:r>
              <a:rPr lang="hr-HR" sz="2000" b="1" dirty="0"/>
              <a:t> </a:t>
            </a:r>
            <a:r>
              <a:rPr lang="en-US" sz="2000" b="1" dirty="0"/>
              <a:t>you familiar with? </a:t>
            </a:r>
            <a:r>
              <a:rPr lang="hr-HR" sz="2000" i="1" dirty="0"/>
              <a:t>S kojim od navedenih problema si upoznat?</a:t>
            </a:r>
            <a:endParaRPr lang="hr-HR" sz="2000" b="1" dirty="0"/>
          </a:p>
          <a:p>
            <a:pPr marL="0" indent="0">
              <a:buNone/>
            </a:pPr>
            <a:r>
              <a:rPr lang="en-US" sz="2000" b="1" dirty="0"/>
              <a:t>Which one is the most</a:t>
            </a:r>
            <a:r>
              <a:rPr lang="hr-HR" sz="2000" b="1" dirty="0"/>
              <a:t> </a:t>
            </a:r>
            <a:r>
              <a:rPr lang="en-US" sz="2000" b="1" dirty="0"/>
              <a:t>serious, in your opinion? Why? </a:t>
            </a:r>
            <a:r>
              <a:rPr lang="hr-HR" sz="2000" i="1" dirty="0"/>
              <a:t>Koji je od tih problema najozbiljniji? Zašto? </a:t>
            </a:r>
            <a:endParaRPr lang="hr-HR" sz="2000" b="1" dirty="0"/>
          </a:p>
          <a:p>
            <a:pPr marL="0" indent="0">
              <a:buNone/>
            </a:pPr>
            <a:r>
              <a:rPr lang="en-US" sz="2000" b="1" dirty="0"/>
              <a:t>Why is it</a:t>
            </a:r>
            <a:r>
              <a:rPr lang="hr-HR" sz="2000" b="1" dirty="0"/>
              <a:t> </a:t>
            </a:r>
            <a:r>
              <a:rPr lang="en-US" sz="2000" b="1" dirty="0"/>
              <a:t>important to keep up to date with the global</a:t>
            </a:r>
            <a:r>
              <a:rPr lang="hr-HR" sz="2000" b="1" dirty="0"/>
              <a:t> </a:t>
            </a:r>
            <a:r>
              <a:rPr lang="en-US" sz="2000" b="1" dirty="0"/>
              <a:t>issues? </a:t>
            </a:r>
            <a:r>
              <a:rPr lang="hr-HR" sz="2000" i="1" dirty="0"/>
              <a:t>Zašto je važno biti u toku sa globalnim problemima?</a:t>
            </a:r>
            <a:endParaRPr lang="hr-HR" sz="2000" b="1" dirty="0"/>
          </a:p>
          <a:p>
            <a:pPr marL="0" indent="0">
              <a:buNone/>
            </a:pPr>
            <a:r>
              <a:rPr lang="en-US" sz="2000" b="1" dirty="0"/>
              <a:t>How does it affect our lives? </a:t>
            </a:r>
            <a:r>
              <a:rPr lang="hr-HR" sz="2000" i="1" dirty="0"/>
              <a:t>Kako oni utječu na naš život?</a:t>
            </a:r>
            <a:endParaRPr lang="hr-HR" sz="2000" b="1" dirty="0"/>
          </a:p>
          <a:p>
            <a:pPr marL="0" indent="0">
              <a:buNone/>
            </a:pPr>
            <a:r>
              <a:rPr lang="en-US" sz="2000" b="1" dirty="0"/>
              <a:t>Are these</a:t>
            </a:r>
            <a:r>
              <a:rPr lang="hr-HR" sz="2000" b="1" dirty="0"/>
              <a:t> </a:t>
            </a:r>
            <a:r>
              <a:rPr lang="en-US" sz="2000" b="1" dirty="0"/>
              <a:t>global issues for adults only? Why (not)?</a:t>
            </a:r>
            <a:r>
              <a:rPr lang="hr-HR" sz="2000" i="1" dirty="0"/>
              <a:t> Tiču li se ovi problemi samo odraslih? Zašto?</a:t>
            </a:r>
          </a:p>
        </p:txBody>
      </p:sp>
    </p:spTree>
    <p:extLst>
      <p:ext uri="{BB962C8B-B14F-4D97-AF65-F5344CB8AC3E}">
        <p14:creationId xmlns:p14="http://schemas.microsoft.com/office/powerpoint/2010/main" val="102606716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fade">
                                      <p:cBhvr>
                                        <p:cTn id="7" dur="1000"/>
                                        <p:tgtEl>
                                          <p:spTgt spid="16">
                                            <p:txEl>
                                              <p:pRg st="0" end="0"/>
                                            </p:txEl>
                                          </p:spTgt>
                                        </p:tgtEl>
                                      </p:cBhvr>
                                    </p:animEffect>
                                    <p:anim calcmode="lin" valueType="num">
                                      <p:cBhvr>
                                        <p:cTn id="8" dur="1000" fill="hold"/>
                                        <p:tgtEl>
                                          <p:spTgt spid="1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6">
                                            <p:txEl>
                                              <p:pRg st="1" end="1"/>
                                            </p:txEl>
                                          </p:spTgt>
                                        </p:tgtEl>
                                        <p:attrNameLst>
                                          <p:attrName>style.visibility</p:attrName>
                                        </p:attrNameLst>
                                      </p:cBhvr>
                                      <p:to>
                                        <p:strVal val="visible"/>
                                      </p:to>
                                    </p:set>
                                    <p:animEffect transition="in" filter="fade">
                                      <p:cBhvr>
                                        <p:cTn id="14" dur="1000"/>
                                        <p:tgtEl>
                                          <p:spTgt spid="16">
                                            <p:txEl>
                                              <p:pRg st="1" end="1"/>
                                            </p:txEl>
                                          </p:spTgt>
                                        </p:tgtEl>
                                      </p:cBhvr>
                                    </p:animEffect>
                                    <p:anim calcmode="lin" valueType="num">
                                      <p:cBhvr>
                                        <p:cTn id="15" dur="1000" fill="hold"/>
                                        <p:tgtEl>
                                          <p:spTgt spid="16">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6">
                                            <p:txEl>
                                              <p:pRg st="2" end="2"/>
                                            </p:txEl>
                                          </p:spTgt>
                                        </p:tgtEl>
                                        <p:attrNameLst>
                                          <p:attrName>style.visibility</p:attrName>
                                        </p:attrNameLst>
                                      </p:cBhvr>
                                      <p:to>
                                        <p:strVal val="visible"/>
                                      </p:to>
                                    </p:set>
                                    <p:animEffect transition="in" filter="fade">
                                      <p:cBhvr>
                                        <p:cTn id="21" dur="1000"/>
                                        <p:tgtEl>
                                          <p:spTgt spid="16">
                                            <p:txEl>
                                              <p:pRg st="2" end="2"/>
                                            </p:txEl>
                                          </p:spTgt>
                                        </p:tgtEl>
                                      </p:cBhvr>
                                    </p:animEffect>
                                    <p:anim calcmode="lin" valueType="num">
                                      <p:cBhvr>
                                        <p:cTn id="22" dur="1000" fill="hold"/>
                                        <p:tgtEl>
                                          <p:spTgt spid="16">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6">
                                            <p:txEl>
                                              <p:pRg st="3" end="3"/>
                                            </p:txEl>
                                          </p:spTgt>
                                        </p:tgtEl>
                                        <p:attrNameLst>
                                          <p:attrName>style.visibility</p:attrName>
                                        </p:attrNameLst>
                                      </p:cBhvr>
                                      <p:to>
                                        <p:strVal val="visible"/>
                                      </p:to>
                                    </p:set>
                                    <p:animEffect transition="in" filter="fade">
                                      <p:cBhvr>
                                        <p:cTn id="28" dur="1000"/>
                                        <p:tgtEl>
                                          <p:spTgt spid="16">
                                            <p:txEl>
                                              <p:pRg st="3" end="3"/>
                                            </p:txEl>
                                          </p:spTgt>
                                        </p:tgtEl>
                                      </p:cBhvr>
                                    </p:animEffect>
                                    <p:anim calcmode="lin" valueType="num">
                                      <p:cBhvr>
                                        <p:cTn id="29" dur="1000" fill="hold"/>
                                        <p:tgtEl>
                                          <p:spTgt spid="16">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1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6">
                                            <p:txEl>
                                              <p:pRg st="4" end="4"/>
                                            </p:txEl>
                                          </p:spTgt>
                                        </p:tgtEl>
                                        <p:attrNameLst>
                                          <p:attrName>style.visibility</p:attrName>
                                        </p:attrNameLst>
                                      </p:cBhvr>
                                      <p:to>
                                        <p:strVal val="visible"/>
                                      </p:to>
                                    </p:set>
                                    <p:animEffect transition="in" filter="fade">
                                      <p:cBhvr>
                                        <p:cTn id="35" dur="1000"/>
                                        <p:tgtEl>
                                          <p:spTgt spid="16">
                                            <p:txEl>
                                              <p:pRg st="4" end="4"/>
                                            </p:txEl>
                                          </p:spTgt>
                                        </p:tgtEl>
                                      </p:cBhvr>
                                    </p:animEffect>
                                    <p:anim calcmode="lin" valueType="num">
                                      <p:cBhvr>
                                        <p:cTn id="36" dur="1000" fill="hold"/>
                                        <p:tgtEl>
                                          <p:spTgt spid="16">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16">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zervirano mjesto sadržaja 2">
            <a:extLst>
              <a:ext uri="{FF2B5EF4-FFF2-40B4-BE49-F238E27FC236}">
                <a16:creationId xmlns:a16="http://schemas.microsoft.com/office/drawing/2014/main" id="{0256D9EB-C20B-45FA-9F3D-124012366C9E}"/>
              </a:ext>
            </a:extLst>
          </p:cNvPr>
          <p:cNvSpPr txBox="1">
            <a:spLocks/>
          </p:cNvSpPr>
          <p:nvPr/>
        </p:nvSpPr>
        <p:spPr>
          <a:xfrm>
            <a:off x="5242279" y="71306"/>
            <a:ext cx="6019800" cy="95156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b="1" dirty="0" err="1"/>
              <a:t>Go</a:t>
            </a:r>
            <a:r>
              <a:rPr lang="hr-HR" sz="2000" b="1" dirty="0"/>
              <a:t> </a:t>
            </a:r>
            <a:r>
              <a:rPr lang="hr-HR" sz="2000" b="1" dirty="0" err="1"/>
              <a:t>back</a:t>
            </a:r>
            <a:r>
              <a:rPr lang="hr-HR" sz="2000" b="1" dirty="0"/>
              <a:t> to </a:t>
            </a:r>
            <a:r>
              <a:rPr lang="hr-HR" sz="2000" b="1" dirty="0" err="1"/>
              <a:t>your</a:t>
            </a:r>
            <a:r>
              <a:rPr lang="hr-HR" sz="2000" b="1" dirty="0"/>
              <a:t> </a:t>
            </a:r>
            <a:r>
              <a:rPr lang="hr-HR" sz="2000" b="1" dirty="0" err="1"/>
              <a:t>book</a:t>
            </a:r>
            <a:r>
              <a:rPr lang="hr-HR" sz="2000" b="1" dirty="0"/>
              <a:t>, </a:t>
            </a:r>
            <a:r>
              <a:rPr lang="hr-HR" sz="2000" b="1" dirty="0" err="1"/>
              <a:t>page</a:t>
            </a:r>
            <a:r>
              <a:rPr lang="hr-HR" sz="2000" b="1" dirty="0"/>
              <a:t> 55.</a:t>
            </a:r>
            <a:br>
              <a:rPr lang="hr-HR" sz="2000" b="1" dirty="0"/>
            </a:br>
            <a:endParaRPr lang="hr-HR" sz="2000" i="1" dirty="0"/>
          </a:p>
        </p:txBody>
      </p:sp>
      <p:sp>
        <p:nvSpPr>
          <p:cNvPr id="9" name="Rezervirano mjesto sadržaja 2">
            <a:extLst>
              <a:ext uri="{FF2B5EF4-FFF2-40B4-BE49-F238E27FC236}">
                <a16:creationId xmlns:a16="http://schemas.microsoft.com/office/drawing/2014/main" id="{DC38565F-6EB7-4666-B45F-09AD290F892F}"/>
              </a:ext>
            </a:extLst>
          </p:cNvPr>
          <p:cNvSpPr txBox="1">
            <a:spLocks/>
          </p:cNvSpPr>
          <p:nvPr/>
        </p:nvSpPr>
        <p:spPr>
          <a:xfrm>
            <a:off x="0" y="216812"/>
            <a:ext cx="5142619" cy="256733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b="1" dirty="0" err="1"/>
              <a:t>What</a:t>
            </a:r>
            <a:r>
              <a:rPr lang="hr-HR" sz="2000" b="1" dirty="0"/>
              <a:t> are some </a:t>
            </a:r>
            <a:r>
              <a:rPr lang="hr-HR" sz="2000" b="1" dirty="0" err="1"/>
              <a:t>of</a:t>
            </a:r>
            <a:r>
              <a:rPr lang="hr-HR" sz="2000" b="1" dirty="0"/>
              <a:t> </a:t>
            </a:r>
            <a:r>
              <a:rPr lang="hr-HR" sz="2000" b="1" dirty="0" err="1"/>
              <a:t>the</a:t>
            </a:r>
            <a:r>
              <a:rPr lang="hr-HR" sz="2000" b="1" dirty="0"/>
              <a:t> most </a:t>
            </a:r>
            <a:r>
              <a:rPr lang="hr-HR" sz="2000" b="1" dirty="0" err="1"/>
              <a:t>important</a:t>
            </a:r>
            <a:r>
              <a:rPr lang="hr-HR" sz="2000" b="1" dirty="0"/>
              <a:t> </a:t>
            </a:r>
            <a:r>
              <a:rPr lang="hr-HR" sz="2000" b="1" dirty="0" err="1"/>
              <a:t>events</a:t>
            </a:r>
            <a:r>
              <a:rPr lang="hr-HR" sz="2000" b="1" dirty="0"/>
              <a:t> </a:t>
            </a:r>
            <a:r>
              <a:rPr lang="hr-HR" sz="2000" b="1" dirty="0" err="1"/>
              <a:t>that</a:t>
            </a:r>
            <a:r>
              <a:rPr lang="hr-HR" sz="2000" b="1" dirty="0"/>
              <a:t> </a:t>
            </a:r>
            <a:r>
              <a:rPr lang="hr-HR" sz="2000" b="1" dirty="0" err="1"/>
              <a:t>happened</a:t>
            </a:r>
            <a:r>
              <a:rPr lang="hr-HR" sz="2000" b="1" dirty="0"/>
              <a:t> </a:t>
            </a:r>
            <a:r>
              <a:rPr lang="hr-HR" sz="2000" b="1" dirty="0" err="1"/>
              <a:t>in</a:t>
            </a:r>
            <a:r>
              <a:rPr lang="hr-HR" sz="2000" b="1" dirty="0"/>
              <a:t> Croatia </a:t>
            </a:r>
            <a:r>
              <a:rPr lang="hr-HR" sz="2000" b="1" dirty="0" err="1"/>
              <a:t>recently</a:t>
            </a:r>
            <a:r>
              <a:rPr lang="hr-HR" sz="2000" b="1" dirty="0"/>
              <a:t>?</a:t>
            </a:r>
            <a:br>
              <a:rPr lang="hr-HR" sz="2000" b="1" dirty="0"/>
            </a:br>
            <a:r>
              <a:rPr lang="hr-HR" sz="2000" i="1" dirty="0"/>
              <a:t>Koji su neki od najvažnijih događaja koji su se nedavno dogodili u Hrvatskoj?</a:t>
            </a:r>
          </a:p>
          <a:p>
            <a:pPr marL="0" indent="0">
              <a:buNone/>
            </a:pPr>
            <a:r>
              <a:rPr lang="hr-HR" sz="2000" b="1" dirty="0" err="1"/>
              <a:t>What</a:t>
            </a:r>
            <a:r>
              <a:rPr lang="hr-HR" sz="2000" b="1" dirty="0"/>
              <a:t> </a:t>
            </a:r>
            <a:r>
              <a:rPr lang="hr-HR" sz="2000" b="1" dirty="0" err="1"/>
              <a:t>is</a:t>
            </a:r>
            <a:r>
              <a:rPr lang="hr-HR" sz="2000" b="1" dirty="0"/>
              <a:t> </a:t>
            </a:r>
            <a:r>
              <a:rPr lang="hr-HR" sz="2000" b="1" dirty="0" err="1"/>
              <a:t>happening</a:t>
            </a:r>
            <a:r>
              <a:rPr lang="hr-HR" sz="2000" b="1" dirty="0"/>
              <a:t> </a:t>
            </a:r>
            <a:r>
              <a:rPr lang="hr-HR" sz="2000" b="1" dirty="0" err="1"/>
              <a:t>around</a:t>
            </a:r>
            <a:r>
              <a:rPr lang="hr-HR" sz="2000" b="1" dirty="0"/>
              <a:t> </a:t>
            </a:r>
            <a:r>
              <a:rPr lang="hr-HR" sz="2000" b="1" dirty="0" err="1"/>
              <a:t>the</a:t>
            </a:r>
            <a:r>
              <a:rPr lang="hr-HR" sz="2000" b="1" dirty="0"/>
              <a:t> </a:t>
            </a:r>
            <a:r>
              <a:rPr lang="hr-HR" sz="2000" b="1" dirty="0" err="1"/>
              <a:t>world</a:t>
            </a:r>
            <a:r>
              <a:rPr lang="hr-HR" sz="2000" b="1" dirty="0"/>
              <a:t>?</a:t>
            </a:r>
            <a:br>
              <a:rPr lang="hr-HR" sz="2000" i="1" dirty="0"/>
            </a:br>
            <a:r>
              <a:rPr lang="hr-HR" sz="2000" i="1" dirty="0"/>
              <a:t>Što se događa diljem svijeta?</a:t>
            </a:r>
          </a:p>
        </p:txBody>
      </p:sp>
      <p:pic>
        <p:nvPicPr>
          <p:cNvPr id="4" name="Slika 3">
            <a:extLst>
              <a:ext uri="{FF2B5EF4-FFF2-40B4-BE49-F238E27FC236}">
                <a16:creationId xmlns:a16="http://schemas.microsoft.com/office/drawing/2014/main" id="{1B2619D9-4F98-4A11-8FFE-57C7EB1F52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006" y="-25696"/>
            <a:ext cx="5140579" cy="6883695"/>
          </a:xfrm>
          <a:prstGeom prst="rect">
            <a:avLst/>
          </a:prstGeom>
        </p:spPr>
      </p:pic>
      <p:pic>
        <p:nvPicPr>
          <p:cNvPr id="3" name="Slika 2">
            <a:extLst>
              <a:ext uri="{FF2B5EF4-FFF2-40B4-BE49-F238E27FC236}">
                <a16:creationId xmlns:a16="http://schemas.microsoft.com/office/drawing/2014/main" id="{827941F6-3050-41A2-8779-DC0892E81E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006" y="36673"/>
            <a:ext cx="8916657" cy="6758956"/>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
        <p:nvSpPr>
          <p:cNvPr id="12" name="Rezervirano mjesto sadržaja 2">
            <a:extLst>
              <a:ext uri="{FF2B5EF4-FFF2-40B4-BE49-F238E27FC236}">
                <a16:creationId xmlns:a16="http://schemas.microsoft.com/office/drawing/2014/main" id="{0939CBCC-0238-4436-8BD3-6A4CF1261000}"/>
              </a:ext>
            </a:extLst>
          </p:cNvPr>
          <p:cNvSpPr txBox="1">
            <a:spLocks/>
          </p:cNvSpPr>
          <p:nvPr/>
        </p:nvSpPr>
        <p:spPr>
          <a:xfrm>
            <a:off x="1674349" y="1875886"/>
            <a:ext cx="1446364"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hr-HR" sz="2200" i="1" dirty="0">
                <a:solidFill>
                  <a:srgbClr val="FF0000"/>
                </a:solidFill>
              </a:rPr>
              <a:t>1</a:t>
            </a:r>
          </a:p>
        </p:txBody>
      </p:sp>
      <p:sp>
        <p:nvSpPr>
          <p:cNvPr id="13" name="Rezervirano mjesto sadržaja 2">
            <a:extLst>
              <a:ext uri="{FF2B5EF4-FFF2-40B4-BE49-F238E27FC236}">
                <a16:creationId xmlns:a16="http://schemas.microsoft.com/office/drawing/2014/main" id="{6EE09758-545E-435C-801E-3F528D0E037E}"/>
              </a:ext>
            </a:extLst>
          </p:cNvPr>
          <p:cNvSpPr txBox="1">
            <a:spLocks/>
          </p:cNvSpPr>
          <p:nvPr/>
        </p:nvSpPr>
        <p:spPr>
          <a:xfrm>
            <a:off x="4835985" y="3728406"/>
            <a:ext cx="1446364"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hr-HR" sz="2200" i="1" dirty="0">
                <a:solidFill>
                  <a:srgbClr val="FF0000"/>
                </a:solidFill>
              </a:rPr>
              <a:t>2</a:t>
            </a:r>
          </a:p>
        </p:txBody>
      </p:sp>
      <p:sp>
        <p:nvSpPr>
          <p:cNvPr id="15" name="Rezervirano mjesto sadržaja 2">
            <a:extLst>
              <a:ext uri="{FF2B5EF4-FFF2-40B4-BE49-F238E27FC236}">
                <a16:creationId xmlns:a16="http://schemas.microsoft.com/office/drawing/2014/main" id="{3C7214EC-45A2-434B-BE1C-CDFDEE161C9C}"/>
              </a:ext>
            </a:extLst>
          </p:cNvPr>
          <p:cNvSpPr txBox="1">
            <a:spLocks/>
          </p:cNvSpPr>
          <p:nvPr/>
        </p:nvSpPr>
        <p:spPr>
          <a:xfrm>
            <a:off x="6680931" y="3755702"/>
            <a:ext cx="1446364"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hr-HR" sz="2200" i="1" dirty="0">
                <a:solidFill>
                  <a:srgbClr val="FF0000"/>
                </a:solidFill>
              </a:rPr>
              <a:t>3</a:t>
            </a:r>
          </a:p>
        </p:txBody>
      </p:sp>
      <p:sp>
        <p:nvSpPr>
          <p:cNvPr id="18" name="Rezervirano mjesto sadržaja 2">
            <a:extLst>
              <a:ext uri="{FF2B5EF4-FFF2-40B4-BE49-F238E27FC236}">
                <a16:creationId xmlns:a16="http://schemas.microsoft.com/office/drawing/2014/main" id="{B64B9BD0-282C-4ACE-A237-7FFF290F947E}"/>
              </a:ext>
            </a:extLst>
          </p:cNvPr>
          <p:cNvSpPr txBox="1">
            <a:spLocks/>
          </p:cNvSpPr>
          <p:nvPr/>
        </p:nvSpPr>
        <p:spPr>
          <a:xfrm>
            <a:off x="7404113" y="1861432"/>
            <a:ext cx="1446364"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hr-HR" sz="2200" i="1" dirty="0">
                <a:solidFill>
                  <a:srgbClr val="FF0000"/>
                </a:solidFill>
              </a:rPr>
              <a:t>4</a:t>
            </a:r>
          </a:p>
        </p:txBody>
      </p:sp>
      <p:sp>
        <p:nvSpPr>
          <p:cNvPr id="19" name="Rezervirano mjesto sadržaja 2">
            <a:extLst>
              <a:ext uri="{FF2B5EF4-FFF2-40B4-BE49-F238E27FC236}">
                <a16:creationId xmlns:a16="http://schemas.microsoft.com/office/drawing/2014/main" id="{4A7F4D4A-ECB3-45EF-A372-94D8FCFBE15C}"/>
              </a:ext>
            </a:extLst>
          </p:cNvPr>
          <p:cNvSpPr txBox="1">
            <a:spLocks/>
          </p:cNvSpPr>
          <p:nvPr/>
        </p:nvSpPr>
        <p:spPr>
          <a:xfrm>
            <a:off x="4474394" y="1875886"/>
            <a:ext cx="1446364"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hr-HR" sz="2200" i="1" dirty="0">
                <a:solidFill>
                  <a:srgbClr val="FF0000"/>
                </a:solidFill>
              </a:rPr>
              <a:t>5</a:t>
            </a:r>
          </a:p>
        </p:txBody>
      </p:sp>
      <p:sp>
        <p:nvSpPr>
          <p:cNvPr id="20" name="Rezervirano mjesto sadržaja 2">
            <a:extLst>
              <a:ext uri="{FF2B5EF4-FFF2-40B4-BE49-F238E27FC236}">
                <a16:creationId xmlns:a16="http://schemas.microsoft.com/office/drawing/2014/main" id="{FA8FC85D-C4FF-4A7D-A693-CD2728A09A1A}"/>
              </a:ext>
            </a:extLst>
          </p:cNvPr>
          <p:cNvSpPr txBox="1">
            <a:spLocks/>
          </p:cNvSpPr>
          <p:nvPr/>
        </p:nvSpPr>
        <p:spPr>
          <a:xfrm>
            <a:off x="951167" y="3755701"/>
            <a:ext cx="1446364"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hr-HR" sz="2200" i="1" dirty="0">
                <a:solidFill>
                  <a:srgbClr val="FF0000"/>
                </a:solidFill>
              </a:rPr>
              <a:t>6</a:t>
            </a:r>
          </a:p>
        </p:txBody>
      </p:sp>
      <p:sp>
        <p:nvSpPr>
          <p:cNvPr id="16" name="Rezervirano mjesto sadržaja 2">
            <a:extLst>
              <a:ext uri="{FF2B5EF4-FFF2-40B4-BE49-F238E27FC236}">
                <a16:creationId xmlns:a16="http://schemas.microsoft.com/office/drawing/2014/main" id="{A2D684C7-E825-4DE0-8D10-2978DECEFBDA}"/>
              </a:ext>
            </a:extLst>
          </p:cNvPr>
          <p:cNvSpPr txBox="1">
            <a:spLocks/>
          </p:cNvSpPr>
          <p:nvPr/>
        </p:nvSpPr>
        <p:spPr>
          <a:xfrm>
            <a:off x="9102142" y="2524836"/>
            <a:ext cx="2977727" cy="433316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i="1" dirty="0"/>
              <a:t>Uvježbaj riječi rješavajući zadatak na sljedećoj poveznici: </a:t>
            </a:r>
            <a:br>
              <a:rPr lang="hr-HR" sz="2000" i="1" dirty="0"/>
            </a:br>
            <a:r>
              <a:rPr lang="hr-HR" sz="2000" i="1" dirty="0">
                <a:hlinkClick r:id="rId4"/>
              </a:rPr>
              <a:t>https://wordwall.net/play/835/296/985</a:t>
            </a:r>
            <a:endParaRPr lang="hr-HR" sz="2000" i="1" dirty="0"/>
          </a:p>
          <a:p>
            <a:pPr marL="0" indent="0">
              <a:buNone/>
            </a:pPr>
            <a:endParaRPr lang="hr-HR" sz="2000" i="1" dirty="0"/>
          </a:p>
        </p:txBody>
      </p:sp>
    </p:spTree>
    <p:extLst>
      <p:ext uri="{BB962C8B-B14F-4D97-AF65-F5344CB8AC3E}">
        <p14:creationId xmlns:p14="http://schemas.microsoft.com/office/powerpoint/2010/main" val="3923308619"/>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fade">
                                      <p:cBhvr>
                                        <p:cTn id="7" dur="1000"/>
                                        <p:tgtEl>
                                          <p:spTgt spid="16">
                                            <p:txEl>
                                              <p:pRg st="0" end="0"/>
                                            </p:txEl>
                                          </p:spTgt>
                                        </p:tgtEl>
                                      </p:cBhvr>
                                    </p:animEffect>
                                    <p:anim calcmode="lin" valueType="num">
                                      <p:cBhvr>
                                        <p:cTn id="8" dur="1000" fill="hold"/>
                                        <p:tgtEl>
                                          <p:spTgt spid="1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a:extLst>
              <a:ext uri="{FF2B5EF4-FFF2-40B4-BE49-F238E27FC236}">
                <a16:creationId xmlns:a16="http://schemas.microsoft.com/office/drawing/2014/main" id="{1B2619D9-4F98-4A11-8FFE-57C7EB1F52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22" y="3035"/>
            <a:ext cx="5122257" cy="6851929"/>
          </a:xfrm>
          <a:prstGeom prst="rect">
            <a:avLst/>
          </a:prstGeom>
        </p:spPr>
      </p:pic>
      <p:sp>
        <p:nvSpPr>
          <p:cNvPr id="6" name="Rezervirano mjesto sadržaja 2">
            <a:extLst>
              <a:ext uri="{FF2B5EF4-FFF2-40B4-BE49-F238E27FC236}">
                <a16:creationId xmlns:a16="http://schemas.microsoft.com/office/drawing/2014/main" id="{010AB125-9086-4261-98B4-FC5A0801347C}"/>
              </a:ext>
            </a:extLst>
          </p:cNvPr>
          <p:cNvSpPr txBox="1">
            <a:spLocks/>
          </p:cNvSpPr>
          <p:nvPr/>
        </p:nvSpPr>
        <p:spPr>
          <a:xfrm>
            <a:off x="5116535" y="8593"/>
            <a:ext cx="7040241" cy="68519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t>Look at the photos and write which global issues they are showing.</a:t>
            </a:r>
            <a:br>
              <a:rPr lang="hr-HR" sz="2000" i="1" dirty="0"/>
            </a:br>
            <a:r>
              <a:rPr lang="hr-HR" sz="2000" i="1" dirty="0"/>
              <a:t>Pogledaj fotografije i napiši koji globalni problem prikazuju!</a:t>
            </a:r>
          </a:p>
        </p:txBody>
      </p:sp>
      <p:pic>
        <p:nvPicPr>
          <p:cNvPr id="2" name="Slika 1">
            <a:extLst>
              <a:ext uri="{FF2B5EF4-FFF2-40B4-BE49-F238E27FC236}">
                <a16:creationId xmlns:a16="http://schemas.microsoft.com/office/drawing/2014/main" id="{B69E1C10-ACFD-49C4-B019-6B92ED78F8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6488" y="994098"/>
            <a:ext cx="10619024" cy="4869801"/>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
        <p:nvSpPr>
          <p:cNvPr id="5" name="Rezervirano mjesto sadržaja 2">
            <a:extLst>
              <a:ext uri="{FF2B5EF4-FFF2-40B4-BE49-F238E27FC236}">
                <a16:creationId xmlns:a16="http://schemas.microsoft.com/office/drawing/2014/main" id="{7EFF38A0-CDE8-4B51-80CB-63FE498CEFA2}"/>
              </a:ext>
            </a:extLst>
          </p:cNvPr>
          <p:cNvSpPr txBox="1">
            <a:spLocks/>
          </p:cNvSpPr>
          <p:nvPr/>
        </p:nvSpPr>
        <p:spPr>
          <a:xfrm>
            <a:off x="882778" y="3171478"/>
            <a:ext cx="3334379"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hr-HR" sz="2200" i="1" dirty="0" err="1">
                <a:solidFill>
                  <a:srgbClr val="FF0000"/>
                </a:solidFill>
              </a:rPr>
              <a:t>overpopulation</a:t>
            </a:r>
            <a:endParaRPr lang="hr-HR" sz="2200" i="1" dirty="0">
              <a:solidFill>
                <a:srgbClr val="FF0000"/>
              </a:solidFill>
            </a:endParaRPr>
          </a:p>
        </p:txBody>
      </p:sp>
      <p:sp>
        <p:nvSpPr>
          <p:cNvPr id="7" name="Rezervirano mjesto sadržaja 2">
            <a:extLst>
              <a:ext uri="{FF2B5EF4-FFF2-40B4-BE49-F238E27FC236}">
                <a16:creationId xmlns:a16="http://schemas.microsoft.com/office/drawing/2014/main" id="{9FC6704B-75AA-461A-A49C-26302B258DF3}"/>
              </a:ext>
            </a:extLst>
          </p:cNvPr>
          <p:cNvSpPr txBox="1">
            <a:spLocks/>
          </p:cNvSpPr>
          <p:nvPr/>
        </p:nvSpPr>
        <p:spPr>
          <a:xfrm>
            <a:off x="4348723" y="3178951"/>
            <a:ext cx="3334379"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hr-HR" sz="2200" i="1" dirty="0" err="1">
                <a:solidFill>
                  <a:srgbClr val="FF0000"/>
                </a:solidFill>
              </a:rPr>
              <a:t>deforestation</a:t>
            </a:r>
            <a:endParaRPr lang="hr-HR" sz="2200" i="1" dirty="0">
              <a:solidFill>
                <a:srgbClr val="FF0000"/>
              </a:solidFill>
            </a:endParaRPr>
          </a:p>
        </p:txBody>
      </p:sp>
      <p:sp>
        <p:nvSpPr>
          <p:cNvPr id="8" name="Rezervirano mjesto sadržaja 2">
            <a:extLst>
              <a:ext uri="{FF2B5EF4-FFF2-40B4-BE49-F238E27FC236}">
                <a16:creationId xmlns:a16="http://schemas.microsoft.com/office/drawing/2014/main" id="{8A286BD4-72FC-46DD-9C3B-706005602237}"/>
              </a:ext>
            </a:extLst>
          </p:cNvPr>
          <p:cNvSpPr txBox="1">
            <a:spLocks/>
          </p:cNvSpPr>
          <p:nvPr/>
        </p:nvSpPr>
        <p:spPr>
          <a:xfrm>
            <a:off x="7921755" y="3171477"/>
            <a:ext cx="3334379"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hr-HR" sz="2200" i="1" dirty="0" err="1">
                <a:solidFill>
                  <a:srgbClr val="FF0000"/>
                </a:solidFill>
              </a:rPr>
              <a:t>natural</a:t>
            </a:r>
            <a:r>
              <a:rPr lang="hr-HR" sz="2200" i="1" dirty="0">
                <a:solidFill>
                  <a:srgbClr val="FF0000"/>
                </a:solidFill>
              </a:rPr>
              <a:t> </a:t>
            </a:r>
            <a:r>
              <a:rPr lang="hr-HR" sz="2200" i="1" dirty="0" err="1">
                <a:solidFill>
                  <a:srgbClr val="FF0000"/>
                </a:solidFill>
              </a:rPr>
              <a:t>disaster</a:t>
            </a:r>
            <a:r>
              <a:rPr lang="hr-HR" sz="2200" i="1" dirty="0">
                <a:solidFill>
                  <a:srgbClr val="FF0000"/>
                </a:solidFill>
              </a:rPr>
              <a:t> / </a:t>
            </a:r>
            <a:r>
              <a:rPr lang="hr-HR" sz="2200" i="1" dirty="0" err="1">
                <a:solidFill>
                  <a:srgbClr val="FF0000"/>
                </a:solidFill>
              </a:rPr>
              <a:t>fire</a:t>
            </a:r>
            <a:endParaRPr lang="hr-HR" sz="2200" i="1" dirty="0">
              <a:solidFill>
                <a:srgbClr val="FF0000"/>
              </a:solidFill>
            </a:endParaRPr>
          </a:p>
        </p:txBody>
      </p:sp>
      <p:sp>
        <p:nvSpPr>
          <p:cNvPr id="9" name="Rezervirano mjesto sadržaja 2">
            <a:extLst>
              <a:ext uri="{FF2B5EF4-FFF2-40B4-BE49-F238E27FC236}">
                <a16:creationId xmlns:a16="http://schemas.microsoft.com/office/drawing/2014/main" id="{77B74056-1EAD-4A2D-A1A3-FF56A2D38D69}"/>
              </a:ext>
            </a:extLst>
          </p:cNvPr>
          <p:cNvSpPr txBox="1">
            <a:spLocks/>
          </p:cNvSpPr>
          <p:nvPr/>
        </p:nvSpPr>
        <p:spPr>
          <a:xfrm>
            <a:off x="822881" y="5433526"/>
            <a:ext cx="3334379"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hr-HR" sz="2200" i="1" dirty="0" err="1">
                <a:solidFill>
                  <a:srgbClr val="FF0000"/>
                </a:solidFill>
              </a:rPr>
              <a:t>extinction</a:t>
            </a:r>
            <a:endParaRPr lang="hr-HR" sz="2200" i="1" dirty="0">
              <a:solidFill>
                <a:srgbClr val="FF0000"/>
              </a:solidFill>
            </a:endParaRPr>
          </a:p>
        </p:txBody>
      </p:sp>
      <p:sp>
        <p:nvSpPr>
          <p:cNvPr id="10" name="Rezervirano mjesto sadržaja 2">
            <a:extLst>
              <a:ext uri="{FF2B5EF4-FFF2-40B4-BE49-F238E27FC236}">
                <a16:creationId xmlns:a16="http://schemas.microsoft.com/office/drawing/2014/main" id="{00D43665-FC98-44A6-A70B-DC629655196A}"/>
              </a:ext>
            </a:extLst>
          </p:cNvPr>
          <p:cNvSpPr txBox="1">
            <a:spLocks/>
          </p:cNvSpPr>
          <p:nvPr/>
        </p:nvSpPr>
        <p:spPr>
          <a:xfrm>
            <a:off x="4381324" y="5419878"/>
            <a:ext cx="3334379"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hr-HR" sz="2200" i="1" dirty="0" err="1">
                <a:solidFill>
                  <a:srgbClr val="FF0000"/>
                </a:solidFill>
              </a:rPr>
              <a:t>pollution</a:t>
            </a:r>
            <a:endParaRPr lang="hr-HR" sz="2200" i="1" dirty="0">
              <a:solidFill>
                <a:srgbClr val="FF0000"/>
              </a:solidFill>
            </a:endParaRPr>
          </a:p>
        </p:txBody>
      </p:sp>
      <p:sp>
        <p:nvSpPr>
          <p:cNvPr id="11" name="Rezervirano mjesto sadržaja 2">
            <a:extLst>
              <a:ext uri="{FF2B5EF4-FFF2-40B4-BE49-F238E27FC236}">
                <a16:creationId xmlns:a16="http://schemas.microsoft.com/office/drawing/2014/main" id="{910E8296-3F91-460E-AD59-3CF6FA571AAB}"/>
              </a:ext>
            </a:extLst>
          </p:cNvPr>
          <p:cNvSpPr txBox="1">
            <a:spLocks/>
          </p:cNvSpPr>
          <p:nvPr/>
        </p:nvSpPr>
        <p:spPr>
          <a:xfrm>
            <a:off x="7694104" y="5403448"/>
            <a:ext cx="3961081"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hr-HR" sz="2200" i="1" dirty="0" err="1">
                <a:solidFill>
                  <a:srgbClr val="FF0000"/>
                </a:solidFill>
              </a:rPr>
              <a:t>climate</a:t>
            </a:r>
            <a:r>
              <a:rPr lang="hr-HR" sz="2200" i="1" dirty="0">
                <a:solidFill>
                  <a:srgbClr val="FF0000"/>
                </a:solidFill>
              </a:rPr>
              <a:t> </a:t>
            </a:r>
            <a:r>
              <a:rPr lang="hr-HR" sz="2200" i="1" dirty="0" err="1">
                <a:solidFill>
                  <a:srgbClr val="FF0000"/>
                </a:solidFill>
              </a:rPr>
              <a:t>change</a:t>
            </a:r>
            <a:r>
              <a:rPr lang="hr-HR" sz="2200" i="1" dirty="0">
                <a:solidFill>
                  <a:srgbClr val="FF0000"/>
                </a:solidFill>
              </a:rPr>
              <a:t>/global </a:t>
            </a:r>
            <a:r>
              <a:rPr lang="hr-HR" sz="2200" i="1" dirty="0" err="1">
                <a:solidFill>
                  <a:srgbClr val="FF0000"/>
                </a:solidFill>
              </a:rPr>
              <a:t>warming</a:t>
            </a:r>
            <a:endParaRPr lang="hr-HR" sz="2200" i="1" dirty="0">
              <a:solidFill>
                <a:srgbClr val="FF0000"/>
              </a:solidFill>
            </a:endParaRPr>
          </a:p>
        </p:txBody>
      </p:sp>
    </p:spTree>
    <p:extLst>
      <p:ext uri="{BB962C8B-B14F-4D97-AF65-F5344CB8AC3E}">
        <p14:creationId xmlns:p14="http://schemas.microsoft.com/office/powerpoint/2010/main" val="119268677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1000"/>
                                        <p:tgtEl>
                                          <p:spTgt spid="6">
                                            <p:txEl>
                                              <p:pRg st="0" end="0"/>
                                            </p:txEl>
                                          </p:spTgt>
                                        </p:tgtEl>
                                      </p:cBhvr>
                                    </p:animEffect>
                                    <p:anim calcmode="lin" valueType="num">
                                      <p:cBhvr>
                                        <p:cTn id="13"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fade">
                                      <p:cBhvr>
                                        <p:cTn id="26" dur="1000"/>
                                        <p:tgtEl>
                                          <p:spTgt spid="7">
                                            <p:txEl>
                                              <p:pRg st="0" end="0"/>
                                            </p:txEl>
                                          </p:spTgt>
                                        </p:tgtEl>
                                      </p:cBhvr>
                                    </p:animEffect>
                                    <p:anim calcmode="lin" valueType="num">
                                      <p:cBhvr>
                                        <p:cTn id="27"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28"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1000"/>
                                        <p:tgtEl>
                                          <p:spTgt spid="10"/>
                                        </p:tgtEl>
                                      </p:cBhvr>
                                    </p:animEffect>
                                    <p:anim calcmode="lin" valueType="num">
                                      <p:cBhvr>
                                        <p:cTn id="48" dur="1000" fill="hold"/>
                                        <p:tgtEl>
                                          <p:spTgt spid="10"/>
                                        </p:tgtEl>
                                        <p:attrNameLst>
                                          <p:attrName>ppt_x</p:attrName>
                                        </p:attrNameLst>
                                      </p:cBhvr>
                                      <p:tavLst>
                                        <p:tav tm="0">
                                          <p:val>
                                            <p:strVal val="#ppt_x"/>
                                          </p:val>
                                        </p:tav>
                                        <p:tav tm="100000">
                                          <p:val>
                                            <p:strVal val="#ppt_x"/>
                                          </p:val>
                                        </p:tav>
                                      </p:tavLst>
                                    </p:anim>
                                    <p:anim calcmode="lin" valueType="num">
                                      <p:cBhvr>
                                        <p:cTn id="4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fade">
                                      <p:cBhvr>
                                        <p:cTn id="54" dur="1000"/>
                                        <p:tgtEl>
                                          <p:spTgt spid="11"/>
                                        </p:tgtEl>
                                      </p:cBhvr>
                                    </p:animEffect>
                                    <p:anim calcmode="lin" valueType="num">
                                      <p:cBhvr>
                                        <p:cTn id="55" dur="1000" fill="hold"/>
                                        <p:tgtEl>
                                          <p:spTgt spid="11"/>
                                        </p:tgtEl>
                                        <p:attrNameLst>
                                          <p:attrName>ppt_x</p:attrName>
                                        </p:attrNameLst>
                                      </p:cBhvr>
                                      <p:tavLst>
                                        <p:tav tm="0">
                                          <p:val>
                                            <p:strVal val="#ppt_x"/>
                                          </p:val>
                                        </p:tav>
                                        <p:tav tm="100000">
                                          <p:val>
                                            <p:strVal val="#ppt_x"/>
                                          </p:val>
                                        </p:tav>
                                      </p:tavLst>
                                    </p:anim>
                                    <p:anim calcmode="lin" valueType="num">
                                      <p:cBhvr>
                                        <p:cTn id="5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5" grpId="0"/>
      <p:bldP spid="8" grpId="0"/>
      <p:bldP spid="9" grpId="0"/>
      <p:bldP spid="10"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a:extLst>
              <a:ext uri="{FF2B5EF4-FFF2-40B4-BE49-F238E27FC236}">
                <a16:creationId xmlns:a16="http://schemas.microsoft.com/office/drawing/2014/main" id="{1B2619D9-4F98-4A11-8FFE-57C7EB1F52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20" y="22961"/>
            <a:ext cx="5095878" cy="6819077"/>
          </a:xfrm>
          <a:prstGeom prst="rect">
            <a:avLst/>
          </a:prstGeom>
        </p:spPr>
      </p:pic>
      <p:sp>
        <p:nvSpPr>
          <p:cNvPr id="7" name="Rezervirano mjesto sadržaja 2">
            <a:extLst>
              <a:ext uri="{FF2B5EF4-FFF2-40B4-BE49-F238E27FC236}">
                <a16:creationId xmlns:a16="http://schemas.microsoft.com/office/drawing/2014/main" id="{0256D9EB-C20B-45FA-9F3D-124012366C9E}"/>
              </a:ext>
            </a:extLst>
          </p:cNvPr>
          <p:cNvSpPr txBox="1">
            <a:spLocks/>
          </p:cNvSpPr>
          <p:nvPr/>
        </p:nvSpPr>
        <p:spPr>
          <a:xfrm>
            <a:off x="5242279" y="71306"/>
            <a:ext cx="6019800" cy="95156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b="1" dirty="0"/>
              <a:t>Open </a:t>
            </a:r>
            <a:r>
              <a:rPr lang="hr-HR" sz="2000" b="1" dirty="0" err="1"/>
              <a:t>your</a:t>
            </a:r>
            <a:r>
              <a:rPr lang="hr-HR" sz="2000" b="1" dirty="0"/>
              <a:t> </a:t>
            </a:r>
            <a:r>
              <a:rPr lang="hr-HR" sz="2000" b="1" dirty="0" err="1"/>
              <a:t>exercise</a:t>
            </a:r>
            <a:r>
              <a:rPr lang="hr-HR" sz="2000" b="1" dirty="0"/>
              <a:t> </a:t>
            </a:r>
            <a:r>
              <a:rPr lang="hr-HR" sz="2000" b="1" dirty="0" err="1"/>
              <a:t>book</a:t>
            </a:r>
            <a:r>
              <a:rPr lang="hr-HR" sz="2000" b="1" dirty="0"/>
              <a:t>, </a:t>
            </a:r>
            <a:r>
              <a:rPr lang="hr-HR" sz="2000" b="1" dirty="0" err="1"/>
              <a:t>page</a:t>
            </a:r>
            <a:r>
              <a:rPr lang="hr-HR" sz="2000" b="1" dirty="0"/>
              <a:t> 46.</a:t>
            </a:r>
            <a:br>
              <a:rPr lang="hr-HR" sz="2000" b="1" dirty="0"/>
            </a:br>
            <a:endParaRPr lang="hr-HR" sz="2000" i="1" dirty="0"/>
          </a:p>
        </p:txBody>
      </p:sp>
      <p:pic>
        <p:nvPicPr>
          <p:cNvPr id="2" name="Slika 1">
            <a:extLst>
              <a:ext uri="{FF2B5EF4-FFF2-40B4-BE49-F238E27FC236}">
                <a16:creationId xmlns:a16="http://schemas.microsoft.com/office/drawing/2014/main" id="{79AB126F-5218-4223-8FB3-6BD5D18FF2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3190" y="1543177"/>
            <a:ext cx="10314081" cy="3771645"/>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
        <p:nvSpPr>
          <p:cNvPr id="8" name="Rezervirano mjesto sadržaja 2">
            <a:extLst>
              <a:ext uri="{FF2B5EF4-FFF2-40B4-BE49-F238E27FC236}">
                <a16:creationId xmlns:a16="http://schemas.microsoft.com/office/drawing/2014/main" id="{3F78CB02-FC75-44F9-993A-F46B14060D86}"/>
              </a:ext>
            </a:extLst>
          </p:cNvPr>
          <p:cNvSpPr txBox="1">
            <a:spLocks/>
          </p:cNvSpPr>
          <p:nvPr/>
        </p:nvSpPr>
        <p:spPr>
          <a:xfrm>
            <a:off x="5242278" y="389854"/>
            <a:ext cx="6931501" cy="161212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t>Write an interesting title for a school magazine for each of these topics.</a:t>
            </a:r>
            <a:r>
              <a:rPr lang="hr-HR" sz="2000" b="1" dirty="0"/>
              <a:t> </a:t>
            </a:r>
            <a:r>
              <a:rPr lang="hr-HR" sz="2000" i="1" dirty="0"/>
              <a:t>Napiši zanimljiv naslov za školski časopis za svaku od navedenih tema.</a:t>
            </a:r>
          </a:p>
        </p:txBody>
      </p:sp>
    </p:spTree>
    <p:extLst>
      <p:ext uri="{BB962C8B-B14F-4D97-AF65-F5344CB8AC3E}">
        <p14:creationId xmlns:p14="http://schemas.microsoft.com/office/powerpoint/2010/main" val="3332873491"/>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fade">
                                      <p:cBhvr>
                                        <p:cTn id="12" dur="1000"/>
                                        <p:tgtEl>
                                          <p:spTgt spid="7">
                                            <p:txEl>
                                              <p:pRg st="0" end="0"/>
                                            </p:txEl>
                                          </p:spTgt>
                                        </p:tgtEl>
                                      </p:cBhvr>
                                    </p:animEffect>
                                    <p:anim calcmode="lin" valueType="num">
                                      <p:cBhvr>
                                        <p:cTn id="13"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1000"/>
                                        <p:tgtEl>
                                          <p:spTgt spid="8">
                                            <p:txEl>
                                              <p:pRg st="0" end="0"/>
                                            </p:txEl>
                                          </p:spTgt>
                                        </p:tgtEl>
                                      </p:cBhvr>
                                    </p:animEffect>
                                    <p:anim calcmode="lin" valueType="num">
                                      <p:cBhvr>
                                        <p:cTn id="20"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8">
                                            <p:txEl>
                                              <p:pRg st="0" end="0"/>
                                            </p:txEl>
                                          </p:spTgt>
                                        </p:tgtEl>
                                        <p:attrNameLst>
                                          <p:attrName>ppt_y</p:attrName>
                                        </p:attrNameLst>
                                      </p:cBhvr>
                                      <p:tavLst>
                                        <p:tav tm="0">
                                          <p:val>
                                            <p:strVal val="#ppt_y+.1"/>
                                          </p:val>
                                        </p:tav>
                                        <p:tav tm="100000">
                                          <p:val>
                                            <p:strVal val="#ppt_y"/>
                                          </p:val>
                                        </p:tav>
                                      </p:tavLst>
                                    </p:anim>
                                  </p:childTnLst>
                                </p:cTn>
                              </p:par>
                              <p:par>
                                <p:cTn id="22" presetID="53" presetClass="entr" presetSubtype="16" fill="hold" nodeType="with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500" fill="hold"/>
                                        <p:tgtEl>
                                          <p:spTgt spid="2"/>
                                        </p:tgtEl>
                                        <p:attrNameLst>
                                          <p:attrName>ppt_w</p:attrName>
                                        </p:attrNameLst>
                                      </p:cBhvr>
                                      <p:tavLst>
                                        <p:tav tm="0">
                                          <p:val>
                                            <p:fltVal val="0"/>
                                          </p:val>
                                        </p:tav>
                                        <p:tav tm="100000">
                                          <p:val>
                                            <p:strVal val="#ppt_w"/>
                                          </p:val>
                                        </p:tav>
                                      </p:tavLst>
                                    </p:anim>
                                    <p:anim calcmode="lin" valueType="num">
                                      <p:cBhvr>
                                        <p:cTn id="25" dur="500" fill="hold"/>
                                        <p:tgtEl>
                                          <p:spTgt spid="2"/>
                                        </p:tgtEl>
                                        <p:attrNameLst>
                                          <p:attrName>ppt_h</p:attrName>
                                        </p:attrNameLst>
                                      </p:cBhvr>
                                      <p:tavLst>
                                        <p:tav tm="0">
                                          <p:val>
                                            <p:fltVal val="0"/>
                                          </p:val>
                                        </p:tav>
                                        <p:tav tm="100000">
                                          <p:val>
                                            <p:strVal val="#ppt_h"/>
                                          </p:val>
                                        </p:tav>
                                      </p:tavLst>
                                    </p:anim>
                                    <p:animEffect transition="in" filter="fade">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8"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a:extLst>
              <a:ext uri="{FF2B5EF4-FFF2-40B4-BE49-F238E27FC236}">
                <a16:creationId xmlns:a16="http://schemas.microsoft.com/office/drawing/2014/main" id="{1B2619D9-4F98-4A11-8FFE-57C7EB1F52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212"/>
            <a:ext cx="5142619" cy="6883695"/>
          </a:xfrm>
          <a:prstGeom prst="rect">
            <a:avLst/>
          </a:prstGeom>
        </p:spPr>
      </p:pic>
      <p:pic>
        <p:nvPicPr>
          <p:cNvPr id="3" name="Slika 2">
            <a:extLst>
              <a:ext uri="{FF2B5EF4-FFF2-40B4-BE49-F238E27FC236}">
                <a16:creationId xmlns:a16="http://schemas.microsoft.com/office/drawing/2014/main" id="{827941F6-3050-41A2-8779-DC0892E81E0B}"/>
              </a:ext>
            </a:extLst>
          </p:cNvPr>
          <p:cNvPicPr>
            <a:picLocks noChangeAspect="1"/>
          </p:cNvPicPr>
          <p:nvPr/>
        </p:nvPicPr>
        <p:blipFill>
          <a:blip r:embed="rId3"/>
          <a:stretch>
            <a:fillRect/>
          </a:stretch>
        </p:blipFill>
        <p:spPr>
          <a:xfrm>
            <a:off x="579051" y="1540207"/>
            <a:ext cx="11033898" cy="3777586"/>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
        <p:nvSpPr>
          <p:cNvPr id="11" name="Rezervirano mjesto sadržaja 2">
            <a:extLst>
              <a:ext uri="{FF2B5EF4-FFF2-40B4-BE49-F238E27FC236}">
                <a16:creationId xmlns:a16="http://schemas.microsoft.com/office/drawing/2014/main" id="{EF11D8A2-6508-418F-8A4E-B3FB2118CF91}"/>
              </a:ext>
            </a:extLst>
          </p:cNvPr>
          <p:cNvSpPr txBox="1">
            <a:spLocks/>
          </p:cNvSpPr>
          <p:nvPr/>
        </p:nvSpPr>
        <p:spPr>
          <a:xfrm>
            <a:off x="5242279" y="793289"/>
            <a:ext cx="6389656" cy="95156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i="1" dirty="0"/>
              <a:t>Odaberi jedan od osam naslova </a:t>
            </a:r>
            <a:r>
              <a:rPr lang="hr-HR" sz="2000" i="1"/>
              <a:t>i napiši </a:t>
            </a:r>
            <a:r>
              <a:rPr lang="hr-HR" sz="2000" i="1" dirty="0"/>
              <a:t>kratak novinski članak o toj temi u </a:t>
            </a:r>
            <a:r>
              <a:rPr lang="hr-HR" sz="2000" i="1"/>
              <a:t>svoju bilježnicu.</a:t>
            </a:r>
            <a:endParaRPr lang="hr-HR" sz="2000" i="1" dirty="0"/>
          </a:p>
        </p:txBody>
      </p:sp>
      <p:sp>
        <p:nvSpPr>
          <p:cNvPr id="12" name="Rezervirano mjesto sadržaja 2">
            <a:extLst>
              <a:ext uri="{FF2B5EF4-FFF2-40B4-BE49-F238E27FC236}">
                <a16:creationId xmlns:a16="http://schemas.microsoft.com/office/drawing/2014/main" id="{0939CBCC-0238-4436-8BD3-6A4CF1261000}"/>
              </a:ext>
            </a:extLst>
          </p:cNvPr>
          <p:cNvSpPr txBox="1">
            <a:spLocks/>
          </p:cNvSpPr>
          <p:nvPr/>
        </p:nvSpPr>
        <p:spPr>
          <a:xfrm>
            <a:off x="9194266" y="3551119"/>
            <a:ext cx="1446364"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hr-HR" sz="2200" i="1" dirty="0">
                <a:solidFill>
                  <a:srgbClr val="FF0000"/>
                </a:solidFill>
              </a:rPr>
              <a:t>1</a:t>
            </a:r>
          </a:p>
        </p:txBody>
      </p:sp>
      <p:sp>
        <p:nvSpPr>
          <p:cNvPr id="13" name="Rezervirano mjesto sadržaja 2">
            <a:extLst>
              <a:ext uri="{FF2B5EF4-FFF2-40B4-BE49-F238E27FC236}">
                <a16:creationId xmlns:a16="http://schemas.microsoft.com/office/drawing/2014/main" id="{6EE09758-545E-435C-801E-3F528D0E037E}"/>
              </a:ext>
            </a:extLst>
          </p:cNvPr>
          <p:cNvSpPr txBox="1">
            <a:spLocks/>
          </p:cNvSpPr>
          <p:nvPr/>
        </p:nvSpPr>
        <p:spPr>
          <a:xfrm>
            <a:off x="9194266" y="2103215"/>
            <a:ext cx="1446364"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hr-HR" sz="2200" i="1" dirty="0">
                <a:solidFill>
                  <a:srgbClr val="FF0000"/>
                </a:solidFill>
              </a:rPr>
              <a:t>2</a:t>
            </a:r>
          </a:p>
        </p:txBody>
      </p:sp>
      <p:sp>
        <p:nvSpPr>
          <p:cNvPr id="15" name="Rezervirano mjesto sadržaja 2">
            <a:extLst>
              <a:ext uri="{FF2B5EF4-FFF2-40B4-BE49-F238E27FC236}">
                <a16:creationId xmlns:a16="http://schemas.microsoft.com/office/drawing/2014/main" id="{3C7214EC-45A2-434B-BE1C-CDFDEE161C9C}"/>
              </a:ext>
            </a:extLst>
          </p:cNvPr>
          <p:cNvSpPr txBox="1">
            <a:spLocks/>
          </p:cNvSpPr>
          <p:nvPr/>
        </p:nvSpPr>
        <p:spPr>
          <a:xfrm>
            <a:off x="9194266" y="4645967"/>
            <a:ext cx="1446364"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hr-HR" sz="2200" i="1" dirty="0">
                <a:solidFill>
                  <a:srgbClr val="FF0000"/>
                </a:solidFill>
              </a:rPr>
              <a:t>3</a:t>
            </a:r>
          </a:p>
        </p:txBody>
      </p:sp>
      <p:sp>
        <p:nvSpPr>
          <p:cNvPr id="18" name="Rezervirano mjesto sadržaja 2">
            <a:extLst>
              <a:ext uri="{FF2B5EF4-FFF2-40B4-BE49-F238E27FC236}">
                <a16:creationId xmlns:a16="http://schemas.microsoft.com/office/drawing/2014/main" id="{B64B9BD0-282C-4ACE-A237-7FFF290F947E}"/>
              </a:ext>
            </a:extLst>
          </p:cNvPr>
          <p:cNvSpPr txBox="1">
            <a:spLocks/>
          </p:cNvSpPr>
          <p:nvPr/>
        </p:nvSpPr>
        <p:spPr>
          <a:xfrm>
            <a:off x="9194266" y="4284389"/>
            <a:ext cx="1446364"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hr-HR" sz="2200" i="1" dirty="0">
                <a:solidFill>
                  <a:srgbClr val="FF0000"/>
                </a:solidFill>
              </a:rPr>
              <a:t>4</a:t>
            </a:r>
          </a:p>
        </p:txBody>
      </p:sp>
      <p:sp>
        <p:nvSpPr>
          <p:cNvPr id="19" name="Rezervirano mjesto sadržaja 2">
            <a:extLst>
              <a:ext uri="{FF2B5EF4-FFF2-40B4-BE49-F238E27FC236}">
                <a16:creationId xmlns:a16="http://schemas.microsoft.com/office/drawing/2014/main" id="{4A7F4D4A-ECB3-45EF-A372-94D8FCFBE15C}"/>
              </a:ext>
            </a:extLst>
          </p:cNvPr>
          <p:cNvSpPr txBox="1">
            <a:spLocks/>
          </p:cNvSpPr>
          <p:nvPr/>
        </p:nvSpPr>
        <p:spPr>
          <a:xfrm>
            <a:off x="9194266" y="2473015"/>
            <a:ext cx="1446364"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hr-HR" sz="2200" i="1" dirty="0">
                <a:solidFill>
                  <a:srgbClr val="FF0000"/>
                </a:solidFill>
              </a:rPr>
              <a:t>5</a:t>
            </a:r>
          </a:p>
        </p:txBody>
      </p:sp>
      <p:sp>
        <p:nvSpPr>
          <p:cNvPr id="20" name="Rezervirano mjesto sadržaja 2">
            <a:extLst>
              <a:ext uri="{FF2B5EF4-FFF2-40B4-BE49-F238E27FC236}">
                <a16:creationId xmlns:a16="http://schemas.microsoft.com/office/drawing/2014/main" id="{FA8FC85D-C4FF-4A7D-A693-CD2728A09A1A}"/>
              </a:ext>
            </a:extLst>
          </p:cNvPr>
          <p:cNvSpPr txBox="1">
            <a:spLocks/>
          </p:cNvSpPr>
          <p:nvPr/>
        </p:nvSpPr>
        <p:spPr>
          <a:xfrm>
            <a:off x="9217012" y="3189541"/>
            <a:ext cx="1446364"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hr-HR" sz="2200" i="1" dirty="0">
                <a:solidFill>
                  <a:srgbClr val="FF0000"/>
                </a:solidFill>
              </a:rPr>
              <a:t>6</a:t>
            </a:r>
          </a:p>
        </p:txBody>
      </p:sp>
      <p:sp>
        <p:nvSpPr>
          <p:cNvPr id="21" name="Rezervirano mjesto sadržaja 2">
            <a:extLst>
              <a:ext uri="{FF2B5EF4-FFF2-40B4-BE49-F238E27FC236}">
                <a16:creationId xmlns:a16="http://schemas.microsoft.com/office/drawing/2014/main" id="{9DEC4838-8474-4648-BA25-E64B910B6198}"/>
              </a:ext>
            </a:extLst>
          </p:cNvPr>
          <p:cNvSpPr txBox="1">
            <a:spLocks/>
          </p:cNvSpPr>
          <p:nvPr/>
        </p:nvSpPr>
        <p:spPr>
          <a:xfrm>
            <a:off x="9217012" y="2829167"/>
            <a:ext cx="1446364"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hr-HR" sz="2200" i="1" dirty="0">
                <a:solidFill>
                  <a:srgbClr val="FF0000"/>
                </a:solidFill>
              </a:rPr>
              <a:t>7</a:t>
            </a:r>
          </a:p>
        </p:txBody>
      </p:sp>
      <p:sp>
        <p:nvSpPr>
          <p:cNvPr id="22" name="Rezervirano mjesto sadržaja 2">
            <a:extLst>
              <a:ext uri="{FF2B5EF4-FFF2-40B4-BE49-F238E27FC236}">
                <a16:creationId xmlns:a16="http://schemas.microsoft.com/office/drawing/2014/main" id="{4F4F23A6-432F-497D-B3A4-D2F041FC1C58}"/>
              </a:ext>
            </a:extLst>
          </p:cNvPr>
          <p:cNvSpPr txBox="1">
            <a:spLocks/>
          </p:cNvSpPr>
          <p:nvPr/>
        </p:nvSpPr>
        <p:spPr>
          <a:xfrm>
            <a:off x="9203759" y="3918267"/>
            <a:ext cx="1446364"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hr-HR" sz="2200" i="1" dirty="0">
                <a:solidFill>
                  <a:srgbClr val="FF0000"/>
                </a:solidFill>
              </a:rPr>
              <a:t>8</a:t>
            </a:r>
          </a:p>
        </p:txBody>
      </p:sp>
    </p:spTree>
    <p:extLst>
      <p:ext uri="{BB962C8B-B14F-4D97-AF65-F5344CB8AC3E}">
        <p14:creationId xmlns:p14="http://schemas.microsoft.com/office/powerpoint/2010/main" val="181927578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22" presetClass="entr" presetSubtype="8" fill="hold" grpId="0" nodeType="withEffect">
                                  <p:stCondLst>
                                    <p:cond delay="0"/>
                                  </p:stCondLst>
                                  <p:childTnLst>
                                    <p:set>
                                      <p:cBhvr>
                                        <p:cTn id="16" dur="1" fill="hold">
                                          <p:stCondLst>
                                            <p:cond delay="0"/>
                                          </p:stCondLst>
                                        </p:cTn>
                                        <p:tgtEl>
                                          <p:spTgt spid="12">
                                            <p:txEl>
                                              <p:pRg st="0" end="0"/>
                                            </p:txEl>
                                          </p:spTgt>
                                        </p:tgtEl>
                                        <p:attrNameLst>
                                          <p:attrName>style.visibility</p:attrName>
                                        </p:attrNameLst>
                                      </p:cBhvr>
                                      <p:to>
                                        <p:strVal val="visible"/>
                                      </p:to>
                                    </p:set>
                                    <p:animEffect transition="in" filter="wipe(left)">
                                      <p:cBhvr>
                                        <p:cTn id="17" dur="500"/>
                                        <p:tgtEl>
                                          <p:spTgt spid="12">
                                            <p:txEl>
                                              <p:pRg st="0" end="0"/>
                                            </p:txEl>
                                          </p:spTgt>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3">
                                            <p:txEl>
                                              <p:pRg st="0" end="0"/>
                                            </p:txEl>
                                          </p:spTgt>
                                        </p:tgtEl>
                                        <p:attrNameLst>
                                          <p:attrName>style.visibility</p:attrName>
                                        </p:attrNameLst>
                                      </p:cBhvr>
                                      <p:to>
                                        <p:strVal val="visible"/>
                                      </p:to>
                                    </p:set>
                                    <p:animEffect transition="in" filter="wipe(left)">
                                      <p:cBhvr>
                                        <p:cTn id="20" dur="500"/>
                                        <p:tgtEl>
                                          <p:spTgt spid="13">
                                            <p:txEl>
                                              <p:pRg st="0" end="0"/>
                                            </p:txEl>
                                          </p:spTgt>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5">
                                            <p:txEl>
                                              <p:pRg st="0" end="0"/>
                                            </p:txEl>
                                          </p:spTgt>
                                        </p:tgtEl>
                                        <p:attrNameLst>
                                          <p:attrName>style.visibility</p:attrName>
                                        </p:attrNameLst>
                                      </p:cBhvr>
                                      <p:to>
                                        <p:strVal val="visible"/>
                                      </p:to>
                                    </p:set>
                                    <p:animEffect transition="in" filter="wipe(left)">
                                      <p:cBhvr>
                                        <p:cTn id="23" dur="500"/>
                                        <p:tgtEl>
                                          <p:spTgt spid="15">
                                            <p:txEl>
                                              <p:pRg st="0" end="0"/>
                                            </p:txEl>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8">
                                            <p:txEl>
                                              <p:pRg st="0" end="0"/>
                                            </p:txEl>
                                          </p:spTgt>
                                        </p:tgtEl>
                                        <p:attrNameLst>
                                          <p:attrName>style.visibility</p:attrName>
                                        </p:attrNameLst>
                                      </p:cBhvr>
                                      <p:to>
                                        <p:strVal val="visible"/>
                                      </p:to>
                                    </p:set>
                                    <p:animEffect transition="in" filter="wipe(left)">
                                      <p:cBhvr>
                                        <p:cTn id="26" dur="500"/>
                                        <p:tgtEl>
                                          <p:spTgt spid="18">
                                            <p:txEl>
                                              <p:pRg st="0" end="0"/>
                                            </p:txEl>
                                          </p:spTgt>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9">
                                            <p:txEl>
                                              <p:pRg st="0" end="0"/>
                                            </p:txEl>
                                          </p:spTgt>
                                        </p:tgtEl>
                                        <p:attrNameLst>
                                          <p:attrName>style.visibility</p:attrName>
                                        </p:attrNameLst>
                                      </p:cBhvr>
                                      <p:to>
                                        <p:strVal val="visible"/>
                                      </p:to>
                                    </p:set>
                                    <p:animEffect transition="in" filter="wipe(left)">
                                      <p:cBhvr>
                                        <p:cTn id="29" dur="500"/>
                                        <p:tgtEl>
                                          <p:spTgt spid="19">
                                            <p:txEl>
                                              <p:pRg st="0" end="0"/>
                                            </p:txEl>
                                          </p:spTgt>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20">
                                            <p:txEl>
                                              <p:pRg st="0" end="0"/>
                                            </p:txEl>
                                          </p:spTgt>
                                        </p:tgtEl>
                                        <p:attrNameLst>
                                          <p:attrName>style.visibility</p:attrName>
                                        </p:attrNameLst>
                                      </p:cBhvr>
                                      <p:to>
                                        <p:strVal val="visible"/>
                                      </p:to>
                                    </p:set>
                                    <p:animEffect transition="in" filter="wipe(left)">
                                      <p:cBhvr>
                                        <p:cTn id="32" dur="500"/>
                                        <p:tgtEl>
                                          <p:spTgt spid="20">
                                            <p:txEl>
                                              <p:pRg st="0" end="0"/>
                                            </p:txEl>
                                          </p:spTgt>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1">
                                            <p:txEl>
                                              <p:pRg st="0" end="0"/>
                                            </p:txEl>
                                          </p:spTgt>
                                        </p:tgtEl>
                                        <p:attrNameLst>
                                          <p:attrName>style.visibility</p:attrName>
                                        </p:attrNameLst>
                                      </p:cBhvr>
                                      <p:to>
                                        <p:strVal val="visible"/>
                                      </p:to>
                                    </p:set>
                                    <p:animEffect transition="in" filter="wipe(left)">
                                      <p:cBhvr>
                                        <p:cTn id="35" dur="500"/>
                                        <p:tgtEl>
                                          <p:spTgt spid="21">
                                            <p:txEl>
                                              <p:pRg st="0" end="0"/>
                                            </p:txEl>
                                          </p:spTgt>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2">
                                            <p:txEl>
                                              <p:pRg st="0" end="0"/>
                                            </p:txEl>
                                          </p:spTgt>
                                        </p:tgtEl>
                                        <p:attrNameLst>
                                          <p:attrName>style.visibility</p:attrName>
                                        </p:attrNameLst>
                                      </p:cBhvr>
                                      <p:to>
                                        <p:strVal val="visible"/>
                                      </p:to>
                                    </p:set>
                                    <p:animEffect transition="in" filter="wipe(left)">
                                      <p:cBhvr>
                                        <p:cTn id="38" dur="5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build="p"/>
      <p:bldP spid="13" grpId="0" build="p"/>
      <p:bldP spid="15" grpId="0" build="p"/>
      <p:bldP spid="18" grpId="0" build="p"/>
      <p:bldP spid="19" grpId="0" build="p"/>
      <p:bldP spid="20" grpId="0" build="p"/>
      <p:bldP spid="21" grpId="0" build="p"/>
      <p:bldP spid="22"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a:extLst>
              <a:ext uri="{FF2B5EF4-FFF2-40B4-BE49-F238E27FC236}">
                <a16:creationId xmlns:a16="http://schemas.microsoft.com/office/drawing/2014/main" id="{1B2619D9-4F98-4A11-8FFE-57C7EB1F52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24958" y="728999"/>
            <a:ext cx="4034191" cy="5400000"/>
          </a:xfrm>
          <a:prstGeom prst="rect">
            <a:avLst/>
          </a:prstGeom>
        </p:spPr>
      </p:pic>
      <p:sp>
        <p:nvSpPr>
          <p:cNvPr id="6" name="Rezervirano mjesto sadržaja 2">
            <a:extLst>
              <a:ext uri="{FF2B5EF4-FFF2-40B4-BE49-F238E27FC236}">
                <a16:creationId xmlns:a16="http://schemas.microsoft.com/office/drawing/2014/main" id="{FFE14C9D-F79A-42C0-87D5-7951E53F2573}"/>
              </a:ext>
            </a:extLst>
          </p:cNvPr>
          <p:cNvSpPr txBox="1">
            <a:spLocks/>
          </p:cNvSpPr>
          <p:nvPr/>
        </p:nvSpPr>
        <p:spPr>
          <a:xfrm>
            <a:off x="203724" y="1264013"/>
            <a:ext cx="3726557" cy="432997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buNone/>
            </a:pPr>
            <a:r>
              <a:rPr lang="hr-HR" sz="2000" i="1" dirty="0"/>
              <a:t>Nakon što smo završili treću temu, danas krećemo na UNIT 4, tj. četvrtu temu našeg udžbenika!</a:t>
            </a:r>
          </a:p>
          <a:p>
            <a:pPr marL="0" lvl="0" indent="0" algn="ctr">
              <a:buNone/>
            </a:pPr>
            <a:r>
              <a:rPr lang="hr-HR" sz="2000" i="1" dirty="0"/>
              <a:t>Otvori svoj udžbenik </a:t>
            </a:r>
            <a:r>
              <a:rPr lang="hr-HR" sz="2000" b="1" dirty="0"/>
              <a:t>FOOTSTEPS 3</a:t>
            </a:r>
            <a:r>
              <a:rPr lang="hr-HR" sz="2000" i="1" dirty="0"/>
              <a:t> na 52. i 53. stranici. I na početku ove teme imaš </a:t>
            </a:r>
            <a:r>
              <a:rPr lang="hr-HR" sz="2000" i="1" dirty="0" err="1"/>
              <a:t>dvolisticu</a:t>
            </a:r>
            <a:r>
              <a:rPr lang="hr-HR" sz="2000" i="1" dirty="0"/>
              <a:t>, gdje ti je napisano što ćeš u toj temi naučiti. </a:t>
            </a:r>
          </a:p>
          <a:p>
            <a:pPr marL="0" indent="0" algn="ctr">
              <a:buNone/>
            </a:pPr>
            <a:r>
              <a:rPr lang="hr-HR" sz="2000" i="1" dirty="0"/>
              <a:t>Promotri naslov. </a:t>
            </a:r>
          </a:p>
          <a:p>
            <a:pPr marL="0" indent="0" algn="ctr">
              <a:buNone/>
            </a:pPr>
            <a:r>
              <a:rPr lang="hr-HR" sz="2000" b="1" dirty="0" err="1"/>
              <a:t>Earth</a:t>
            </a:r>
            <a:r>
              <a:rPr lang="hr-HR" sz="2000" b="1" dirty="0"/>
              <a:t> </a:t>
            </a:r>
            <a:r>
              <a:rPr lang="hr-HR" sz="2000" b="1" dirty="0" err="1"/>
              <a:t>Matters</a:t>
            </a:r>
            <a:r>
              <a:rPr lang="hr-HR" sz="2000" b="1" dirty="0"/>
              <a:t> </a:t>
            </a:r>
            <a:r>
              <a:rPr lang="hr-HR" sz="2000" i="1" dirty="0"/>
              <a:t>– znaš li značenje tog naslova?  </a:t>
            </a:r>
          </a:p>
          <a:p>
            <a:pPr marL="0" indent="0" algn="ctr">
              <a:buNone/>
            </a:pPr>
            <a:r>
              <a:rPr lang="hr-HR" sz="2000" i="1" dirty="0"/>
              <a:t>Pogledaj natuknice i vidi što ćeš sve naučiti u ovoj temi!</a:t>
            </a:r>
          </a:p>
        </p:txBody>
      </p:sp>
      <p:pic>
        <p:nvPicPr>
          <p:cNvPr id="7" name="Slika 6">
            <a:extLst>
              <a:ext uri="{FF2B5EF4-FFF2-40B4-BE49-F238E27FC236}">
                <a16:creationId xmlns:a16="http://schemas.microsoft.com/office/drawing/2014/main" id="{40106C37-8279-4C0B-A4A6-4051FF501A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62040" y="752747"/>
            <a:ext cx="4008096" cy="5352504"/>
          </a:xfrm>
          <a:prstGeom prst="rect">
            <a:avLst/>
          </a:prstGeom>
        </p:spPr>
      </p:pic>
    </p:spTree>
    <p:extLst>
      <p:ext uri="{BB962C8B-B14F-4D97-AF65-F5344CB8AC3E}">
        <p14:creationId xmlns:p14="http://schemas.microsoft.com/office/powerpoint/2010/main" val="212217890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zervirano mjesto sadržaja 2">
            <a:extLst>
              <a:ext uri="{FF2B5EF4-FFF2-40B4-BE49-F238E27FC236}">
                <a16:creationId xmlns:a16="http://schemas.microsoft.com/office/drawing/2014/main" id="{FFE14C9D-F79A-42C0-87D5-7951E53F2573}"/>
              </a:ext>
            </a:extLst>
          </p:cNvPr>
          <p:cNvSpPr txBox="1">
            <a:spLocks/>
          </p:cNvSpPr>
          <p:nvPr/>
        </p:nvSpPr>
        <p:spPr>
          <a:xfrm>
            <a:off x="248329" y="1237784"/>
            <a:ext cx="6620822" cy="438243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buNone/>
            </a:pPr>
            <a:r>
              <a:rPr lang="hr-HR" sz="2000" i="1" dirty="0"/>
              <a:t>Što se tiče jezičnih sadržaja – naučit ćeš koristit Future </a:t>
            </a:r>
            <a:r>
              <a:rPr lang="hr-HR" sz="2000" i="1" dirty="0" err="1"/>
              <a:t>Simple</a:t>
            </a:r>
            <a:r>
              <a:rPr lang="hr-HR" sz="2000" i="1" dirty="0"/>
              <a:t>, Nulti i prvi kondicional. Saznat ćeš kada koristiš, a kada ne određeni član uz nazive mjesta! Upoznat ćeš se i sa Gerundom! </a:t>
            </a:r>
          </a:p>
          <a:p>
            <a:pPr marL="0" lvl="0" indent="0" algn="ctr">
              <a:buNone/>
            </a:pPr>
            <a:r>
              <a:rPr lang="hr-HR" sz="2000" i="1" dirty="0"/>
              <a:t>Ponovit ćeš i proširiti riječi vezane za globalnim i ekološkim problemima, ali i riječi vezane uz brojeve (čitanje decimalnih brojeva, razlomaka i postotaka). Govorit ćeš i o budućnosti života u urbanim sredinama.</a:t>
            </a:r>
          </a:p>
          <a:p>
            <a:pPr marL="0" lvl="0" indent="0" algn="ctr">
              <a:buNone/>
            </a:pPr>
            <a:r>
              <a:rPr lang="hr-HR" sz="2000" i="1" dirty="0"/>
              <a:t>Slušat ćeš i čitati tekstove o ekologiji i globalnim problemima, ali i o svojoj domovini Hrvatskoj, te ćeš napisati novinski članak!</a:t>
            </a:r>
          </a:p>
          <a:p>
            <a:pPr marL="0" lvl="0" indent="0" algn="ctr">
              <a:buNone/>
            </a:pPr>
            <a:r>
              <a:rPr lang="hr-HR" sz="2000" i="1" dirty="0"/>
              <a:t>Radit ćeš i na svom osobnom razvoju, te govoriti o volontiranju u svojoj zajednici, ali i o stjecanju ekološki prihvatljivih navika!</a:t>
            </a:r>
          </a:p>
          <a:p>
            <a:pPr marL="0" lvl="0" indent="0" algn="ctr">
              <a:buNone/>
            </a:pPr>
            <a:r>
              <a:rPr lang="hr-HR" sz="2000" i="1" dirty="0"/>
              <a:t>Pa krenimo…</a:t>
            </a:r>
          </a:p>
        </p:txBody>
      </p:sp>
      <p:pic>
        <p:nvPicPr>
          <p:cNvPr id="7" name="Slika 6">
            <a:extLst>
              <a:ext uri="{FF2B5EF4-FFF2-40B4-BE49-F238E27FC236}">
                <a16:creationId xmlns:a16="http://schemas.microsoft.com/office/drawing/2014/main" id="{40106C37-8279-4C0B-A4A6-4051FF501A0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62040" y="752747"/>
            <a:ext cx="4008096" cy="5352504"/>
          </a:xfrm>
          <a:prstGeom prst="rect">
            <a:avLst/>
          </a:prstGeom>
        </p:spPr>
      </p:pic>
      <p:pic>
        <p:nvPicPr>
          <p:cNvPr id="5" name="Slika 4">
            <a:extLst>
              <a:ext uri="{FF2B5EF4-FFF2-40B4-BE49-F238E27FC236}">
                <a16:creationId xmlns:a16="http://schemas.microsoft.com/office/drawing/2014/main" id="{E24C9881-BB40-4A55-843E-41EADF1413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76637" y="30178"/>
            <a:ext cx="5093499" cy="6801977"/>
          </a:xfrm>
          <a:prstGeom prst="rect">
            <a:avLst/>
          </a:prstGeom>
        </p:spPr>
      </p:pic>
    </p:spTree>
    <p:extLst>
      <p:ext uri="{BB962C8B-B14F-4D97-AF65-F5344CB8AC3E}">
        <p14:creationId xmlns:p14="http://schemas.microsoft.com/office/powerpoint/2010/main" val="116767332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6" presetClass="entr" presetSubtype="32"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out)">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a:extLst>
              <a:ext uri="{FF2B5EF4-FFF2-40B4-BE49-F238E27FC236}">
                <a16:creationId xmlns:a16="http://schemas.microsoft.com/office/drawing/2014/main" id="{1B2619D9-4F98-4A11-8FFE-57C7EB1F52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26" cy="6886916"/>
          </a:xfrm>
          <a:prstGeom prst="rect">
            <a:avLst/>
          </a:prstGeom>
        </p:spPr>
      </p:pic>
      <p:sp>
        <p:nvSpPr>
          <p:cNvPr id="7" name="Rezervirano mjesto sadržaja 2">
            <a:extLst>
              <a:ext uri="{FF2B5EF4-FFF2-40B4-BE49-F238E27FC236}">
                <a16:creationId xmlns:a16="http://schemas.microsoft.com/office/drawing/2014/main" id="{0256D9EB-C20B-45FA-9F3D-124012366C9E}"/>
              </a:ext>
            </a:extLst>
          </p:cNvPr>
          <p:cNvSpPr txBox="1">
            <a:spLocks/>
          </p:cNvSpPr>
          <p:nvPr/>
        </p:nvSpPr>
        <p:spPr>
          <a:xfrm>
            <a:off x="5113972" y="0"/>
            <a:ext cx="6636197" cy="115976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b="1" dirty="0"/>
              <a:t>Open </a:t>
            </a:r>
            <a:r>
              <a:rPr lang="hr-HR" sz="2000" b="1" dirty="0" err="1"/>
              <a:t>your</a:t>
            </a:r>
            <a:r>
              <a:rPr lang="hr-HR" sz="2000" b="1" dirty="0"/>
              <a:t> </a:t>
            </a:r>
            <a:r>
              <a:rPr lang="hr-HR" sz="2000" b="1" dirty="0" err="1"/>
              <a:t>book</a:t>
            </a:r>
            <a:r>
              <a:rPr lang="hr-HR" sz="2000" b="1" dirty="0"/>
              <a:t>, </a:t>
            </a:r>
            <a:r>
              <a:rPr lang="hr-HR" sz="2000" b="1" dirty="0" err="1"/>
              <a:t>page</a:t>
            </a:r>
            <a:r>
              <a:rPr lang="hr-HR" sz="2000" b="1" dirty="0"/>
              <a:t> 54.</a:t>
            </a:r>
            <a:br>
              <a:rPr lang="hr-HR" sz="2000" b="1" dirty="0"/>
            </a:br>
            <a:br>
              <a:rPr lang="hr-HR" sz="2000" b="1" dirty="0"/>
            </a:br>
            <a:endParaRPr lang="hr-HR" sz="2000" i="1" dirty="0"/>
          </a:p>
        </p:txBody>
      </p:sp>
      <p:pic>
        <p:nvPicPr>
          <p:cNvPr id="2" name="Slika 1">
            <a:extLst>
              <a:ext uri="{FF2B5EF4-FFF2-40B4-BE49-F238E27FC236}">
                <a16:creationId xmlns:a16="http://schemas.microsoft.com/office/drawing/2014/main" id="{79AB126F-5218-4223-8FB3-6BD5D18FF2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13972" y="528853"/>
            <a:ext cx="3186775" cy="2346427"/>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
        <p:nvSpPr>
          <p:cNvPr id="6" name="Rezervirano mjesto sadržaja 2">
            <a:extLst>
              <a:ext uri="{FF2B5EF4-FFF2-40B4-BE49-F238E27FC236}">
                <a16:creationId xmlns:a16="http://schemas.microsoft.com/office/drawing/2014/main" id="{010AB125-9086-4261-98B4-FC5A0801347C}"/>
              </a:ext>
            </a:extLst>
          </p:cNvPr>
          <p:cNvSpPr txBox="1">
            <a:spLocks/>
          </p:cNvSpPr>
          <p:nvPr/>
        </p:nvSpPr>
        <p:spPr>
          <a:xfrm>
            <a:off x="8434316" y="802887"/>
            <a:ext cx="3570067" cy="93037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b="1" dirty="0"/>
              <a:t>Do </a:t>
            </a:r>
            <a:r>
              <a:rPr lang="hr-HR" sz="2000" b="1" dirty="0" err="1"/>
              <a:t>you</a:t>
            </a:r>
            <a:r>
              <a:rPr lang="hr-HR" sz="2000" b="1" dirty="0"/>
              <a:t> </a:t>
            </a:r>
            <a:r>
              <a:rPr lang="hr-HR" sz="2000" b="1" dirty="0" err="1"/>
              <a:t>know</a:t>
            </a:r>
            <a:r>
              <a:rPr lang="hr-HR" sz="2000" b="1" dirty="0"/>
              <a:t> </a:t>
            </a:r>
            <a:r>
              <a:rPr lang="hr-HR" sz="2000" b="1" dirty="0" err="1"/>
              <a:t>the</a:t>
            </a:r>
            <a:r>
              <a:rPr lang="hr-HR" sz="2000" b="1" dirty="0"/>
              <a:t> </a:t>
            </a:r>
            <a:r>
              <a:rPr lang="hr-HR" sz="2000" b="1" dirty="0" err="1"/>
              <a:t>meaning</a:t>
            </a:r>
            <a:r>
              <a:rPr lang="hr-HR" sz="2000" b="1" dirty="0"/>
              <a:t> </a:t>
            </a:r>
            <a:r>
              <a:rPr lang="hr-HR" sz="2000" b="1" dirty="0" err="1"/>
              <a:t>of</a:t>
            </a:r>
            <a:r>
              <a:rPr lang="hr-HR" sz="2000" b="1" dirty="0"/>
              <a:t> </a:t>
            </a:r>
            <a:r>
              <a:rPr lang="hr-HR" sz="2000" b="1" dirty="0" err="1"/>
              <a:t>this</a:t>
            </a:r>
            <a:r>
              <a:rPr lang="hr-HR" sz="2000" b="1" dirty="0"/>
              <a:t> </a:t>
            </a:r>
            <a:r>
              <a:rPr lang="hr-HR" sz="2000" b="1" dirty="0" err="1"/>
              <a:t>expression</a:t>
            </a:r>
            <a:r>
              <a:rPr lang="hr-HR" sz="2000" b="1" dirty="0"/>
              <a:t>?</a:t>
            </a:r>
            <a:br>
              <a:rPr lang="hr-HR" sz="2000" b="1" dirty="0"/>
            </a:br>
            <a:r>
              <a:rPr lang="hr-HR" sz="2000" i="1" dirty="0"/>
              <a:t>Znaš li značenje ovog izraza?</a:t>
            </a:r>
          </a:p>
        </p:txBody>
      </p:sp>
      <p:sp>
        <p:nvSpPr>
          <p:cNvPr id="9" name="Rezervirano mjesto sadržaja 2">
            <a:extLst>
              <a:ext uri="{FF2B5EF4-FFF2-40B4-BE49-F238E27FC236}">
                <a16:creationId xmlns:a16="http://schemas.microsoft.com/office/drawing/2014/main" id="{8486D2A1-1A1D-4F81-AD96-A31FD4BA98EC}"/>
              </a:ext>
            </a:extLst>
          </p:cNvPr>
          <p:cNvSpPr txBox="1">
            <a:spLocks/>
          </p:cNvSpPr>
          <p:nvPr/>
        </p:nvSpPr>
        <p:spPr>
          <a:xfrm>
            <a:off x="8432070" y="1690693"/>
            <a:ext cx="3570067" cy="930379"/>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b="1" dirty="0"/>
              <a:t>KEEP UP TO DATE / BE UP TO DATE – </a:t>
            </a:r>
            <a:r>
              <a:rPr lang="hr-HR" sz="2000" i="1" dirty="0"/>
              <a:t>biti upoznat sa, biti u toku (sa najnovijim informacijama?</a:t>
            </a:r>
          </a:p>
        </p:txBody>
      </p:sp>
      <p:pic>
        <p:nvPicPr>
          <p:cNvPr id="3" name="Slika 2">
            <a:extLst>
              <a:ext uri="{FF2B5EF4-FFF2-40B4-BE49-F238E27FC236}">
                <a16:creationId xmlns:a16="http://schemas.microsoft.com/office/drawing/2014/main" id="{F729F179-47B6-4650-BBC4-F414687941C1}"/>
              </a:ext>
            </a:extLst>
          </p:cNvPr>
          <p:cNvPicPr>
            <a:picLocks noChangeAspect="1"/>
          </p:cNvPicPr>
          <p:nvPr/>
        </p:nvPicPr>
        <p:blipFill>
          <a:blip r:embed="rId4"/>
          <a:stretch>
            <a:fillRect/>
          </a:stretch>
        </p:blipFill>
        <p:spPr>
          <a:xfrm>
            <a:off x="1037232" y="511641"/>
            <a:ext cx="7304460" cy="5973219"/>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
        <p:nvSpPr>
          <p:cNvPr id="10" name="Rezervirano mjesto sadržaja 2">
            <a:extLst>
              <a:ext uri="{FF2B5EF4-FFF2-40B4-BE49-F238E27FC236}">
                <a16:creationId xmlns:a16="http://schemas.microsoft.com/office/drawing/2014/main" id="{A492F1F3-9211-4AB7-BF4C-4050DD0C9DE1}"/>
              </a:ext>
            </a:extLst>
          </p:cNvPr>
          <p:cNvSpPr txBox="1">
            <a:spLocks/>
          </p:cNvSpPr>
          <p:nvPr/>
        </p:nvSpPr>
        <p:spPr>
          <a:xfrm>
            <a:off x="8432069" y="3152001"/>
            <a:ext cx="3570067" cy="330415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t>How do you keep up to date with the news from Croatia</a:t>
            </a:r>
            <a:r>
              <a:rPr lang="hr-HR" sz="2000" b="1" dirty="0"/>
              <a:t> </a:t>
            </a:r>
            <a:r>
              <a:rPr lang="en-US" sz="2000" b="1" dirty="0"/>
              <a:t>and the world?</a:t>
            </a:r>
            <a:r>
              <a:rPr lang="hr-HR" sz="2000" b="1" dirty="0"/>
              <a:t> </a:t>
            </a:r>
            <a:r>
              <a:rPr lang="en-US" sz="2000" b="1" dirty="0"/>
              <a:t>Tick (√) which sources you use and how often.</a:t>
            </a:r>
            <a:br>
              <a:rPr lang="hr-HR" sz="2000" b="1" dirty="0"/>
            </a:br>
            <a:r>
              <a:rPr lang="hr-HR" sz="2000" i="1" dirty="0"/>
              <a:t>Kako se ti informiraš o događajima u Hrvatskoj i svijetu? Označi kvačicom koliko često se služiš navedenim izvorima!</a:t>
            </a:r>
          </a:p>
        </p:txBody>
      </p:sp>
    </p:spTree>
    <p:extLst>
      <p:ext uri="{BB962C8B-B14F-4D97-AF65-F5344CB8AC3E}">
        <p14:creationId xmlns:p14="http://schemas.microsoft.com/office/powerpoint/2010/main" val="386841859"/>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fade">
                                      <p:cBhvr>
                                        <p:cTn id="12" dur="1000"/>
                                        <p:tgtEl>
                                          <p:spTgt spid="7">
                                            <p:txEl>
                                              <p:pRg st="0" end="0"/>
                                            </p:txEl>
                                          </p:spTgt>
                                        </p:tgtEl>
                                      </p:cBhvr>
                                    </p:animEffect>
                                    <p:anim calcmode="lin" valueType="num">
                                      <p:cBhvr>
                                        <p:cTn id="13"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Effect transition="in" filter="fade">
                                      <p:cBhvr>
                                        <p:cTn id="19" dur="1000"/>
                                        <p:tgtEl>
                                          <p:spTgt spid="6">
                                            <p:txEl>
                                              <p:pRg st="0" end="0"/>
                                            </p:txEl>
                                          </p:spTgt>
                                        </p:tgtEl>
                                      </p:cBhvr>
                                    </p:animEffect>
                                    <p:anim calcmode="lin" valueType="num">
                                      <p:cBhvr>
                                        <p:cTn id="20"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6">
                                            <p:txEl>
                                              <p:pRg st="0" end="0"/>
                                            </p:txEl>
                                          </p:spTgt>
                                        </p:tgtEl>
                                        <p:attrNameLst>
                                          <p:attrName>ppt_y</p:attrName>
                                        </p:attrNameLst>
                                      </p:cBhvr>
                                      <p:tavLst>
                                        <p:tav tm="0">
                                          <p:val>
                                            <p:strVal val="#ppt_y+.1"/>
                                          </p:val>
                                        </p:tav>
                                        <p:tav tm="100000">
                                          <p:val>
                                            <p:strVal val="#ppt_y"/>
                                          </p:val>
                                        </p:tav>
                                      </p:tavLst>
                                    </p:anim>
                                  </p:childTnLst>
                                </p:cTn>
                              </p:par>
                              <p:par>
                                <p:cTn id="22" presetID="53" presetClass="entr" presetSubtype="16" fill="hold" nodeType="with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500" fill="hold"/>
                                        <p:tgtEl>
                                          <p:spTgt spid="2"/>
                                        </p:tgtEl>
                                        <p:attrNameLst>
                                          <p:attrName>ppt_w</p:attrName>
                                        </p:attrNameLst>
                                      </p:cBhvr>
                                      <p:tavLst>
                                        <p:tav tm="0">
                                          <p:val>
                                            <p:fltVal val="0"/>
                                          </p:val>
                                        </p:tav>
                                        <p:tav tm="100000">
                                          <p:val>
                                            <p:strVal val="#ppt_w"/>
                                          </p:val>
                                        </p:tav>
                                      </p:tavLst>
                                    </p:anim>
                                    <p:anim calcmode="lin" valueType="num">
                                      <p:cBhvr>
                                        <p:cTn id="25" dur="500" fill="hold"/>
                                        <p:tgtEl>
                                          <p:spTgt spid="2"/>
                                        </p:tgtEl>
                                        <p:attrNameLst>
                                          <p:attrName>ppt_h</p:attrName>
                                        </p:attrNameLst>
                                      </p:cBhvr>
                                      <p:tavLst>
                                        <p:tav tm="0">
                                          <p:val>
                                            <p:fltVal val="0"/>
                                          </p:val>
                                        </p:tav>
                                        <p:tav tm="100000">
                                          <p:val>
                                            <p:strVal val="#ppt_h"/>
                                          </p:val>
                                        </p:tav>
                                      </p:tavLst>
                                    </p:anim>
                                    <p:animEffect transition="in" filter="fade">
                                      <p:cBhvr>
                                        <p:cTn id="26" dur="500"/>
                                        <p:tgtEl>
                                          <p:spTgt spid="2"/>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9">
                                            <p:txEl>
                                              <p:pRg st="0" end="0"/>
                                            </p:txEl>
                                          </p:spTgt>
                                        </p:tgtEl>
                                        <p:attrNameLst>
                                          <p:attrName>style.visibility</p:attrName>
                                        </p:attrNameLst>
                                      </p:cBhvr>
                                      <p:to>
                                        <p:strVal val="visible"/>
                                      </p:to>
                                    </p:set>
                                    <p:animEffect transition="in" filter="fade">
                                      <p:cBhvr>
                                        <p:cTn id="31" dur="1000"/>
                                        <p:tgtEl>
                                          <p:spTgt spid="9">
                                            <p:txEl>
                                              <p:pRg st="0" end="0"/>
                                            </p:txEl>
                                          </p:spTgt>
                                        </p:tgtEl>
                                      </p:cBhvr>
                                    </p:animEffect>
                                    <p:anim calcmode="lin" valueType="num">
                                      <p:cBhvr>
                                        <p:cTn id="32"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33"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nodeType="click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p:cTn id="38" dur="500" fill="hold"/>
                                        <p:tgtEl>
                                          <p:spTgt spid="3"/>
                                        </p:tgtEl>
                                        <p:attrNameLst>
                                          <p:attrName>ppt_w</p:attrName>
                                        </p:attrNameLst>
                                      </p:cBhvr>
                                      <p:tavLst>
                                        <p:tav tm="0">
                                          <p:val>
                                            <p:fltVal val="0"/>
                                          </p:val>
                                        </p:tav>
                                        <p:tav tm="100000">
                                          <p:val>
                                            <p:strVal val="#ppt_w"/>
                                          </p:val>
                                        </p:tav>
                                      </p:tavLst>
                                    </p:anim>
                                    <p:anim calcmode="lin" valueType="num">
                                      <p:cBhvr>
                                        <p:cTn id="39" dur="500" fill="hold"/>
                                        <p:tgtEl>
                                          <p:spTgt spid="3"/>
                                        </p:tgtEl>
                                        <p:attrNameLst>
                                          <p:attrName>ppt_h</p:attrName>
                                        </p:attrNameLst>
                                      </p:cBhvr>
                                      <p:tavLst>
                                        <p:tav tm="0">
                                          <p:val>
                                            <p:fltVal val="0"/>
                                          </p:val>
                                        </p:tav>
                                        <p:tav tm="100000">
                                          <p:val>
                                            <p:strVal val="#ppt_h"/>
                                          </p:val>
                                        </p:tav>
                                      </p:tavLst>
                                    </p:anim>
                                    <p:animEffect transition="in" filter="fade">
                                      <p:cBhvr>
                                        <p:cTn id="40" dur="500"/>
                                        <p:tgtEl>
                                          <p:spTgt spid="3"/>
                                        </p:tgtEl>
                                      </p:cBhvr>
                                    </p:animEffect>
                                  </p:childTnLst>
                                </p:cTn>
                              </p:par>
                              <p:par>
                                <p:cTn id="41" presetID="42" presetClass="entr" presetSubtype="0" fill="hold" grpId="0" nodeType="withEffect">
                                  <p:stCondLst>
                                    <p:cond delay="0"/>
                                  </p:stCondLst>
                                  <p:childTnLst>
                                    <p:set>
                                      <p:cBhvr>
                                        <p:cTn id="42" dur="1" fill="hold">
                                          <p:stCondLst>
                                            <p:cond delay="0"/>
                                          </p:stCondLst>
                                        </p:cTn>
                                        <p:tgtEl>
                                          <p:spTgt spid="10">
                                            <p:txEl>
                                              <p:pRg st="0" end="0"/>
                                            </p:txEl>
                                          </p:spTgt>
                                        </p:tgtEl>
                                        <p:attrNameLst>
                                          <p:attrName>style.visibility</p:attrName>
                                        </p:attrNameLst>
                                      </p:cBhvr>
                                      <p:to>
                                        <p:strVal val="visible"/>
                                      </p:to>
                                    </p:set>
                                    <p:animEffect transition="in" filter="fade">
                                      <p:cBhvr>
                                        <p:cTn id="43" dur="1000"/>
                                        <p:tgtEl>
                                          <p:spTgt spid="10">
                                            <p:txEl>
                                              <p:pRg st="0" end="0"/>
                                            </p:txEl>
                                          </p:spTgt>
                                        </p:tgtEl>
                                      </p:cBhvr>
                                    </p:animEffect>
                                    <p:anim calcmode="lin" valueType="num">
                                      <p:cBhvr>
                                        <p:cTn id="44"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45"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6" grpId="0" build="p"/>
      <p:bldP spid="9" grpId="0" build="p"/>
      <p:bldP spid="10"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a:extLst>
              <a:ext uri="{FF2B5EF4-FFF2-40B4-BE49-F238E27FC236}">
                <a16:creationId xmlns:a16="http://schemas.microsoft.com/office/drawing/2014/main" id="{1B2619D9-4F98-4A11-8FFE-57C7EB1F52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22" y="0"/>
            <a:ext cx="5122257" cy="6857999"/>
          </a:xfrm>
          <a:prstGeom prst="rect">
            <a:avLst/>
          </a:prstGeom>
        </p:spPr>
      </p:pic>
      <p:sp>
        <p:nvSpPr>
          <p:cNvPr id="6" name="Rezervirano mjesto sadržaja 2">
            <a:extLst>
              <a:ext uri="{FF2B5EF4-FFF2-40B4-BE49-F238E27FC236}">
                <a16:creationId xmlns:a16="http://schemas.microsoft.com/office/drawing/2014/main" id="{010AB125-9086-4261-98B4-FC5A0801347C}"/>
              </a:ext>
            </a:extLst>
          </p:cNvPr>
          <p:cNvSpPr txBox="1">
            <a:spLocks/>
          </p:cNvSpPr>
          <p:nvPr/>
        </p:nvSpPr>
        <p:spPr>
          <a:xfrm>
            <a:off x="7219665" y="1774209"/>
            <a:ext cx="4937111" cy="5086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t>Which topics interest you the most?</a:t>
            </a:r>
            <a:br>
              <a:rPr lang="hr-HR" sz="2000" i="1" dirty="0"/>
            </a:br>
            <a:r>
              <a:rPr lang="hr-HR" sz="2000" i="1" dirty="0"/>
              <a:t>Koje te od navedenih tema najviše zanimaju?</a:t>
            </a:r>
          </a:p>
          <a:p>
            <a:pPr marL="0" indent="0">
              <a:buNone/>
            </a:pPr>
            <a:r>
              <a:rPr lang="en-US" sz="2000" b="1" dirty="0"/>
              <a:t>What are the least interesting topics for you?</a:t>
            </a:r>
            <a:br>
              <a:rPr lang="hr-HR" sz="2000" b="1" dirty="0"/>
            </a:br>
            <a:r>
              <a:rPr lang="hr-HR" sz="2000" i="1" dirty="0"/>
              <a:t>Koje te teme najmanje zanimaju?</a:t>
            </a:r>
            <a:endParaRPr lang="hr-HR" sz="2000" b="1" dirty="0"/>
          </a:p>
          <a:p>
            <a:pPr marL="0" indent="0">
              <a:buNone/>
            </a:pPr>
            <a:r>
              <a:rPr lang="en-US" sz="2000" b="1" dirty="0"/>
              <a:t>Which topics are interesting for the majority</a:t>
            </a:r>
            <a:r>
              <a:rPr lang="hr-HR" sz="2000" b="1" dirty="0"/>
              <a:t> </a:t>
            </a:r>
            <a:r>
              <a:rPr lang="en-US" sz="2000" b="1" dirty="0"/>
              <a:t>of people? Why?</a:t>
            </a:r>
            <a:br>
              <a:rPr lang="hr-HR" sz="2000" i="1" dirty="0"/>
            </a:br>
            <a:r>
              <a:rPr lang="hr-HR" sz="2000" i="1" dirty="0"/>
              <a:t>Koje teme zanimaju većinu ljudi?</a:t>
            </a:r>
          </a:p>
          <a:p>
            <a:pPr marL="0" indent="0">
              <a:buNone/>
            </a:pPr>
            <a:endParaRPr lang="hr-HR" sz="2000" i="1" dirty="0"/>
          </a:p>
          <a:p>
            <a:pPr marL="0" indent="0">
              <a:buNone/>
            </a:pPr>
            <a:r>
              <a:rPr lang="hr-HR" sz="2000" i="1" dirty="0"/>
              <a:t>Uvijek nas više zanima ono nešto negativno, šokantno ili uznemiravajuće!</a:t>
            </a:r>
          </a:p>
        </p:txBody>
      </p:sp>
      <p:pic>
        <p:nvPicPr>
          <p:cNvPr id="2" name="Slika 1">
            <a:extLst>
              <a:ext uri="{FF2B5EF4-FFF2-40B4-BE49-F238E27FC236}">
                <a16:creationId xmlns:a16="http://schemas.microsoft.com/office/drawing/2014/main" id="{B69E1C10-ACFD-49C4-B019-6B92ED78F85E}"/>
              </a:ext>
            </a:extLst>
          </p:cNvPr>
          <p:cNvPicPr>
            <a:picLocks noChangeAspect="1"/>
          </p:cNvPicPr>
          <p:nvPr/>
        </p:nvPicPr>
        <p:blipFill>
          <a:blip r:embed="rId3"/>
          <a:stretch>
            <a:fillRect/>
          </a:stretch>
        </p:blipFill>
        <p:spPr>
          <a:xfrm>
            <a:off x="244595" y="332628"/>
            <a:ext cx="6830872" cy="6192744"/>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36971767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1000"/>
                                        <p:tgtEl>
                                          <p:spTgt spid="6">
                                            <p:txEl>
                                              <p:pRg st="0" end="0"/>
                                            </p:txEl>
                                          </p:spTgt>
                                        </p:tgtEl>
                                      </p:cBhvr>
                                    </p:animEffect>
                                    <p:anim calcmode="lin" valueType="num">
                                      <p:cBhvr>
                                        <p:cTn id="13"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Effect transition="in" filter="fade">
                                      <p:cBhvr>
                                        <p:cTn id="19" dur="1000"/>
                                        <p:tgtEl>
                                          <p:spTgt spid="6">
                                            <p:txEl>
                                              <p:pRg st="1" end="1"/>
                                            </p:txEl>
                                          </p:spTgt>
                                        </p:tgtEl>
                                      </p:cBhvr>
                                    </p:animEffect>
                                    <p:anim calcmode="lin" valueType="num">
                                      <p:cBhvr>
                                        <p:cTn id="20"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6">
                                            <p:txEl>
                                              <p:pRg st="2" end="2"/>
                                            </p:txEl>
                                          </p:spTgt>
                                        </p:tgtEl>
                                        <p:attrNameLst>
                                          <p:attrName>style.visibility</p:attrName>
                                        </p:attrNameLst>
                                      </p:cBhvr>
                                      <p:to>
                                        <p:strVal val="visible"/>
                                      </p:to>
                                    </p:set>
                                    <p:animEffect transition="in" filter="fade">
                                      <p:cBhvr>
                                        <p:cTn id="26" dur="1000"/>
                                        <p:tgtEl>
                                          <p:spTgt spid="6">
                                            <p:txEl>
                                              <p:pRg st="2" end="2"/>
                                            </p:txEl>
                                          </p:spTgt>
                                        </p:tgtEl>
                                      </p:cBhvr>
                                    </p:animEffect>
                                    <p:anim calcmode="lin" valueType="num">
                                      <p:cBhvr>
                                        <p:cTn id="27"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6">
                                            <p:txEl>
                                              <p:pRg st="4" end="4"/>
                                            </p:txEl>
                                          </p:spTgt>
                                        </p:tgtEl>
                                        <p:attrNameLst>
                                          <p:attrName>style.visibility</p:attrName>
                                        </p:attrNameLst>
                                      </p:cBhvr>
                                      <p:to>
                                        <p:strVal val="visible"/>
                                      </p:to>
                                    </p:set>
                                    <p:animEffect transition="in" filter="fade">
                                      <p:cBhvr>
                                        <p:cTn id="33" dur="1000"/>
                                        <p:tgtEl>
                                          <p:spTgt spid="6">
                                            <p:txEl>
                                              <p:pRg st="4" end="4"/>
                                            </p:txEl>
                                          </p:spTgt>
                                        </p:tgtEl>
                                      </p:cBhvr>
                                    </p:animEffect>
                                    <p:anim calcmode="lin" valueType="num">
                                      <p:cBhvr>
                                        <p:cTn id="34"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5"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zervirano mjesto sadržaja 2">
            <a:extLst>
              <a:ext uri="{FF2B5EF4-FFF2-40B4-BE49-F238E27FC236}">
                <a16:creationId xmlns:a16="http://schemas.microsoft.com/office/drawing/2014/main" id="{B8A3143C-029E-40B5-BE16-112F882053E5}"/>
              </a:ext>
            </a:extLst>
          </p:cNvPr>
          <p:cNvSpPr txBox="1">
            <a:spLocks/>
          </p:cNvSpPr>
          <p:nvPr/>
        </p:nvSpPr>
        <p:spPr>
          <a:xfrm>
            <a:off x="363250" y="429154"/>
            <a:ext cx="4697084" cy="674852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b="1" dirty="0"/>
              <a:t>Do </a:t>
            </a:r>
            <a:r>
              <a:rPr lang="hr-HR" sz="2000" b="1" dirty="0" err="1"/>
              <a:t>you</a:t>
            </a:r>
            <a:r>
              <a:rPr lang="hr-HR" sz="2000" b="1" dirty="0"/>
              <a:t> </a:t>
            </a:r>
            <a:r>
              <a:rPr lang="hr-HR" sz="2000" b="1" dirty="0" err="1"/>
              <a:t>know</a:t>
            </a:r>
            <a:r>
              <a:rPr lang="hr-HR" sz="2000" b="1" dirty="0"/>
              <a:t> </a:t>
            </a:r>
            <a:r>
              <a:rPr lang="hr-HR" sz="2000" b="1" dirty="0" err="1"/>
              <a:t>the</a:t>
            </a:r>
            <a:r>
              <a:rPr lang="hr-HR" sz="2000" b="1" dirty="0"/>
              <a:t> </a:t>
            </a:r>
            <a:r>
              <a:rPr lang="hr-HR" sz="2000" b="1" dirty="0" err="1"/>
              <a:t>meaning</a:t>
            </a:r>
            <a:r>
              <a:rPr lang="hr-HR" sz="2000" b="1" dirty="0"/>
              <a:t> </a:t>
            </a:r>
            <a:r>
              <a:rPr lang="hr-HR" sz="2000" b="1" dirty="0" err="1"/>
              <a:t>of</a:t>
            </a:r>
            <a:r>
              <a:rPr lang="hr-HR" sz="2000" b="1" dirty="0"/>
              <a:t> </a:t>
            </a:r>
            <a:r>
              <a:rPr lang="hr-HR" sz="2000" b="1" dirty="0" err="1"/>
              <a:t>the</a:t>
            </a:r>
            <a:r>
              <a:rPr lang="hr-HR" sz="2000" b="1" dirty="0"/>
              <a:t> </a:t>
            </a:r>
            <a:r>
              <a:rPr lang="hr-HR" sz="2000" b="1" dirty="0" err="1"/>
              <a:t>words</a:t>
            </a:r>
            <a:r>
              <a:rPr lang="hr-HR" sz="2000" b="1" dirty="0"/>
              <a:t>?</a:t>
            </a:r>
            <a:br>
              <a:rPr lang="hr-HR" sz="2000" b="1" dirty="0"/>
            </a:br>
            <a:r>
              <a:rPr lang="hr-HR" sz="2000" i="1" dirty="0"/>
              <a:t>Prepoznaješ li značenje sljedećih riječi?</a:t>
            </a:r>
          </a:p>
          <a:p>
            <a:pPr marL="0" indent="0">
              <a:buNone/>
            </a:pPr>
            <a:r>
              <a:rPr lang="hr-HR" sz="2400" b="1" dirty="0"/>
              <a:t>e</a:t>
            </a:r>
            <a:r>
              <a:rPr lang="en-US" sz="2400" b="1" dirty="0" err="1"/>
              <a:t>ntertainment</a:t>
            </a:r>
            <a:endParaRPr lang="hr-HR" sz="2400" b="1" dirty="0"/>
          </a:p>
          <a:p>
            <a:pPr marL="0" indent="0">
              <a:buNone/>
            </a:pPr>
            <a:r>
              <a:rPr lang="hr-HR" sz="2400" b="1" dirty="0"/>
              <a:t>m</a:t>
            </a:r>
            <a:r>
              <a:rPr lang="en-US" sz="2400" b="1" dirty="0" err="1"/>
              <a:t>ajority</a:t>
            </a:r>
            <a:endParaRPr lang="hr-HR" sz="2400" b="1" dirty="0"/>
          </a:p>
          <a:p>
            <a:pPr marL="0" indent="0">
              <a:buNone/>
            </a:pPr>
            <a:r>
              <a:rPr lang="hr-HR" sz="2400" b="1" dirty="0"/>
              <a:t>c</a:t>
            </a:r>
            <a:r>
              <a:rPr lang="en-US" sz="2400" b="1" dirty="0" err="1"/>
              <a:t>limate</a:t>
            </a:r>
            <a:r>
              <a:rPr lang="hr-HR" sz="2400" b="1" dirty="0"/>
              <a:t> </a:t>
            </a:r>
            <a:r>
              <a:rPr lang="en-US" sz="2400" b="1" dirty="0"/>
              <a:t>change</a:t>
            </a:r>
            <a:endParaRPr lang="hr-HR" sz="2400" b="1" dirty="0"/>
          </a:p>
          <a:p>
            <a:pPr marL="0" indent="0">
              <a:buNone/>
            </a:pPr>
            <a:r>
              <a:rPr lang="hr-HR" sz="2400" b="1" dirty="0"/>
              <a:t>p</a:t>
            </a:r>
            <a:r>
              <a:rPr lang="en-US" sz="2400" b="1" dirty="0" err="1"/>
              <a:t>ollution</a:t>
            </a:r>
            <a:endParaRPr lang="hr-HR" sz="2400" b="1" dirty="0"/>
          </a:p>
          <a:p>
            <a:pPr marL="0" indent="0">
              <a:buNone/>
            </a:pPr>
            <a:r>
              <a:rPr lang="hr-HR" sz="2400" b="1" dirty="0"/>
              <a:t>p</a:t>
            </a:r>
            <a:r>
              <a:rPr lang="en-US" sz="2400" b="1" dirty="0" err="1"/>
              <a:t>overty</a:t>
            </a:r>
            <a:endParaRPr lang="hr-HR" sz="2400" b="1" dirty="0"/>
          </a:p>
          <a:p>
            <a:pPr marL="0" indent="0">
              <a:buNone/>
            </a:pPr>
            <a:r>
              <a:rPr lang="hr-HR" sz="2400" b="1" dirty="0"/>
              <a:t>m</a:t>
            </a:r>
            <a:r>
              <a:rPr lang="en-US" sz="2400" b="1" dirty="0" err="1"/>
              <a:t>igration</a:t>
            </a:r>
            <a:endParaRPr lang="hr-HR" sz="2400" b="1" dirty="0"/>
          </a:p>
          <a:p>
            <a:pPr marL="0" indent="0">
              <a:buNone/>
            </a:pPr>
            <a:r>
              <a:rPr lang="hr-HR" sz="2400" b="1" dirty="0"/>
              <a:t>s</a:t>
            </a:r>
            <a:r>
              <a:rPr lang="en-US" sz="2400" b="1" dirty="0" err="1"/>
              <a:t>afety</a:t>
            </a:r>
            <a:endParaRPr lang="hr-HR" sz="2400" b="1" dirty="0"/>
          </a:p>
          <a:p>
            <a:pPr marL="0" indent="0">
              <a:buNone/>
            </a:pPr>
            <a:r>
              <a:rPr lang="hr-HR" sz="2400" b="1" dirty="0"/>
              <a:t>i</a:t>
            </a:r>
            <a:r>
              <a:rPr lang="en-US" sz="2400" b="1" dirty="0" err="1"/>
              <a:t>nsecurity</a:t>
            </a:r>
            <a:endParaRPr lang="hr-HR" sz="2400" b="1" dirty="0"/>
          </a:p>
          <a:p>
            <a:pPr marL="0" indent="0">
              <a:buNone/>
            </a:pPr>
            <a:r>
              <a:rPr lang="en-US" sz="2400" b="1" dirty="0"/>
              <a:t>to address</a:t>
            </a:r>
            <a:endParaRPr lang="hr-HR" sz="2400" b="1" dirty="0"/>
          </a:p>
        </p:txBody>
      </p:sp>
      <p:sp>
        <p:nvSpPr>
          <p:cNvPr id="6" name="Rezervirano mjesto sadržaja 2">
            <a:extLst>
              <a:ext uri="{FF2B5EF4-FFF2-40B4-BE49-F238E27FC236}">
                <a16:creationId xmlns:a16="http://schemas.microsoft.com/office/drawing/2014/main" id="{0E396268-D271-4295-816F-4B37E71E97F9}"/>
              </a:ext>
            </a:extLst>
          </p:cNvPr>
          <p:cNvSpPr txBox="1">
            <a:spLocks/>
          </p:cNvSpPr>
          <p:nvPr/>
        </p:nvSpPr>
        <p:spPr>
          <a:xfrm>
            <a:off x="2985570" y="1096682"/>
            <a:ext cx="3110429" cy="592536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400" i="1" dirty="0"/>
              <a:t>zabava</a:t>
            </a:r>
          </a:p>
          <a:p>
            <a:pPr marL="0" indent="0">
              <a:buNone/>
            </a:pPr>
            <a:r>
              <a:rPr lang="hr-HR" sz="2400" i="1" dirty="0"/>
              <a:t>većina</a:t>
            </a:r>
          </a:p>
          <a:p>
            <a:pPr marL="0" indent="0">
              <a:buNone/>
            </a:pPr>
            <a:r>
              <a:rPr lang="hr-HR" sz="2400" i="1" dirty="0"/>
              <a:t>klimatske promjene</a:t>
            </a:r>
          </a:p>
          <a:p>
            <a:pPr marL="0" indent="0">
              <a:buNone/>
            </a:pPr>
            <a:r>
              <a:rPr lang="hr-HR" sz="2400" i="1" dirty="0"/>
              <a:t>onečišćenje </a:t>
            </a:r>
          </a:p>
          <a:p>
            <a:pPr marL="0" indent="0">
              <a:buNone/>
            </a:pPr>
            <a:r>
              <a:rPr lang="hr-HR" sz="2400" i="1" dirty="0"/>
              <a:t>siromaštvo</a:t>
            </a:r>
          </a:p>
          <a:p>
            <a:pPr marL="0" indent="0">
              <a:buNone/>
            </a:pPr>
            <a:r>
              <a:rPr lang="hr-HR" sz="2400" i="1" dirty="0"/>
              <a:t>migracije</a:t>
            </a:r>
          </a:p>
          <a:p>
            <a:pPr marL="0" indent="0">
              <a:buNone/>
            </a:pPr>
            <a:r>
              <a:rPr lang="hr-HR" sz="2400" i="1" dirty="0"/>
              <a:t>sigurnost</a:t>
            </a:r>
          </a:p>
          <a:p>
            <a:pPr marL="0" indent="0">
              <a:buNone/>
            </a:pPr>
            <a:r>
              <a:rPr lang="hr-HR" sz="2400" i="1" dirty="0"/>
              <a:t>nesigurnost</a:t>
            </a:r>
          </a:p>
          <a:p>
            <a:pPr marL="0" indent="0">
              <a:buNone/>
            </a:pPr>
            <a:r>
              <a:rPr lang="hr-HR" sz="2400" i="1" dirty="0"/>
              <a:t>obratiti se		</a:t>
            </a:r>
          </a:p>
        </p:txBody>
      </p:sp>
      <p:sp>
        <p:nvSpPr>
          <p:cNvPr id="7" name="Rezervirano mjesto sadržaja 2">
            <a:extLst>
              <a:ext uri="{FF2B5EF4-FFF2-40B4-BE49-F238E27FC236}">
                <a16:creationId xmlns:a16="http://schemas.microsoft.com/office/drawing/2014/main" id="{D011009A-5CAA-4E70-B94A-D6F67B7ED73D}"/>
              </a:ext>
            </a:extLst>
          </p:cNvPr>
          <p:cNvSpPr txBox="1">
            <a:spLocks/>
          </p:cNvSpPr>
          <p:nvPr/>
        </p:nvSpPr>
        <p:spPr>
          <a:xfrm>
            <a:off x="6081658" y="1096682"/>
            <a:ext cx="2508174" cy="65812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dirty="0"/>
              <a:t>lack of education</a:t>
            </a:r>
            <a:endParaRPr lang="hr-HR" sz="2400" b="1" dirty="0"/>
          </a:p>
          <a:p>
            <a:pPr marL="0" indent="0">
              <a:buNone/>
            </a:pPr>
            <a:r>
              <a:rPr lang="en-US" sz="2400" b="1" dirty="0"/>
              <a:t>currently</a:t>
            </a:r>
          </a:p>
          <a:p>
            <a:pPr marL="0" indent="0">
              <a:buNone/>
            </a:pPr>
            <a:r>
              <a:rPr lang="en-US" sz="2400" b="1" dirty="0"/>
              <a:t>to attend school</a:t>
            </a:r>
            <a:endParaRPr lang="hr-HR" sz="2400" b="1" dirty="0"/>
          </a:p>
          <a:p>
            <a:pPr marL="0" indent="0">
              <a:buNone/>
            </a:pPr>
            <a:r>
              <a:rPr lang="en-US" sz="2400" b="1" dirty="0"/>
              <a:t>a disease</a:t>
            </a:r>
            <a:endParaRPr lang="hr-HR" sz="2400" b="1" dirty="0"/>
          </a:p>
          <a:p>
            <a:pPr marL="0" indent="0">
              <a:buNone/>
            </a:pPr>
            <a:r>
              <a:rPr lang="en-US" sz="2400" b="1" dirty="0"/>
              <a:t>water supplies</a:t>
            </a:r>
            <a:endParaRPr lang="hr-HR" sz="2400" b="1" dirty="0"/>
          </a:p>
          <a:p>
            <a:pPr marL="0" indent="0">
              <a:buNone/>
            </a:pPr>
            <a:r>
              <a:rPr lang="hr-HR" sz="2400" b="1" dirty="0"/>
              <a:t>a </a:t>
            </a:r>
            <a:r>
              <a:rPr lang="en-US" sz="2400" b="1" dirty="0"/>
              <a:t>spread of disease</a:t>
            </a:r>
            <a:endParaRPr lang="hr-HR" sz="2400" b="1" dirty="0"/>
          </a:p>
          <a:p>
            <a:pPr marL="0" indent="0">
              <a:buNone/>
            </a:pPr>
            <a:r>
              <a:rPr lang="en-US" sz="2400" b="1" dirty="0"/>
              <a:t>a global issue</a:t>
            </a:r>
            <a:endParaRPr lang="hr-HR" sz="2400" b="1" dirty="0"/>
          </a:p>
          <a:p>
            <a:pPr marL="0" indent="0">
              <a:buNone/>
            </a:pPr>
            <a:r>
              <a:rPr lang="en-US" sz="2400" b="1" dirty="0"/>
              <a:t>a hoax</a:t>
            </a:r>
            <a:endParaRPr lang="hr-HR" sz="2400" b="1" dirty="0"/>
          </a:p>
        </p:txBody>
      </p:sp>
      <p:sp>
        <p:nvSpPr>
          <p:cNvPr id="9" name="Rezervirano mjesto sadržaja 2">
            <a:extLst>
              <a:ext uri="{FF2B5EF4-FFF2-40B4-BE49-F238E27FC236}">
                <a16:creationId xmlns:a16="http://schemas.microsoft.com/office/drawing/2014/main" id="{904A25CC-0F18-4911-AF18-F01827347852}"/>
              </a:ext>
            </a:extLst>
          </p:cNvPr>
          <p:cNvSpPr txBox="1">
            <a:spLocks/>
          </p:cNvSpPr>
          <p:nvPr/>
        </p:nvSpPr>
        <p:spPr>
          <a:xfrm>
            <a:off x="8553110" y="1096681"/>
            <a:ext cx="3734372" cy="65812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400" i="1" dirty="0"/>
              <a:t>nedostatak obrazovanja</a:t>
            </a:r>
          </a:p>
          <a:p>
            <a:pPr marL="0" indent="0">
              <a:buNone/>
            </a:pPr>
            <a:r>
              <a:rPr lang="hr-HR" sz="2400" i="1" dirty="0"/>
              <a:t>trenutno</a:t>
            </a:r>
          </a:p>
          <a:p>
            <a:pPr marL="0" indent="0">
              <a:buNone/>
            </a:pPr>
            <a:r>
              <a:rPr lang="hr-HR" sz="2400" i="1" dirty="0"/>
              <a:t>pohađati nastavu</a:t>
            </a:r>
          </a:p>
          <a:p>
            <a:pPr marL="0" indent="0">
              <a:buNone/>
            </a:pPr>
            <a:r>
              <a:rPr lang="hr-HR" sz="2400" i="1" dirty="0"/>
              <a:t>bolest</a:t>
            </a:r>
          </a:p>
          <a:p>
            <a:pPr marL="0" indent="0">
              <a:buNone/>
            </a:pPr>
            <a:r>
              <a:rPr lang="hr-HR" sz="2400" i="1" dirty="0"/>
              <a:t>zalihe vode</a:t>
            </a:r>
          </a:p>
          <a:p>
            <a:pPr marL="0" indent="0">
              <a:buNone/>
            </a:pPr>
            <a:br>
              <a:rPr lang="hr-HR" sz="2400" i="1" dirty="0"/>
            </a:br>
            <a:r>
              <a:rPr lang="hr-HR" sz="2400" i="1" dirty="0"/>
              <a:t>širenje bolesti</a:t>
            </a:r>
          </a:p>
          <a:p>
            <a:pPr marL="0" indent="0">
              <a:buNone/>
            </a:pPr>
            <a:r>
              <a:rPr lang="hr-HR" sz="2400" i="1" dirty="0"/>
              <a:t>globalni problem</a:t>
            </a:r>
          </a:p>
          <a:p>
            <a:pPr marL="0" indent="0">
              <a:buNone/>
            </a:pPr>
            <a:r>
              <a:rPr lang="hr-HR" sz="2400" i="1" dirty="0"/>
              <a:t>podvala</a:t>
            </a:r>
            <a:endParaRPr lang="en-US" sz="2400" i="1" dirty="0"/>
          </a:p>
        </p:txBody>
      </p:sp>
    </p:spTree>
    <p:extLst>
      <p:ext uri="{BB962C8B-B14F-4D97-AF65-F5344CB8AC3E}">
        <p14:creationId xmlns:p14="http://schemas.microsoft.com/office/powerpoint/2010/main" val="241415027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Effect transition="in" filter="fade">
                                      <p:cBhvr>
                                        <p:cTn id="19" dur="1000"/>
                                        <p:tgtEl>
                                          <p:spTgt spid="6">
                                            <p:txEl>
                                              <p:pRg st="0" end="0"/>
                                            </p:txEl>
                                          </p:spTgt>
                                        </p:tgtEl>
                                      </p:cBhvr>
                                    </p:animEffect>
                                    <p:anim calcmode="lin" valueType="num">
                                      <p:cBhvr>
                                        <p:cTn id="20"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6">
                                            <p:txEl>
                                              <p:pRg st="1" end="1"/>
                                            </p:txEl>
                                          </p:spTgt>
                                        </p:tgtEl>
                                        <p:attrNameLst>
                                          <p:attrName>style.visibility</p:attrName>
                                        </p:attrNameLst>
                                      </p:cBhvr>
                                      <p:to>
                                        <p:strVal val="visible"/>
                                      </p:to>
                                    </p:set>
                                    <p:animEffect transition="in" filter="fade">
                                      <p:cBhvr>
                                        <p:cTn id="26" dur="1000"/>
                                        <p:tgtEl>
                                          <p:spTgt spid="6">
                                            <p:txEl>
                                              <p:pRg st="1" end="1"/>
                                            </p:txEl>
                                          </p:spTgt>
                                        </p:tgtEl>
                                      </p:cBhvr>
                                    </p:animEffect>
                                    <p:anim calcmode="lin" valueType="num">
                                      <p:cBhvr>
                                        <p:cTn id="27"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28"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6">
                                            <p:txEl>
                                              <p:pRg st="2" end="2"/>
                                            </p:txEl>
                                          </p:spTgt>
                                        </p:tgtEl>
                                        <p:attrNameLst>
                                          <p:attrName>style.visibility</p:attrName>
                                        </p:attrNameLst>
                                      </p:cBhvr>
                                      <p:to>
                                        <p:strVal val="visible"/>
                                      </p:to>
                                    </p:set>
                                    <p:animEffect transition="in" filter="fade">
                                      <p:cBhvr>
                                        <p:cTn id="33" dur="1000"/>
                                        <p:tgtEl>
                                          <p:spTgt spid="6">
                                            <p:txEl>
                                              <p:pRg st="2" end="2"/>
                                            </p:txEl>
                                          </p:spTgt>
                                        </p:tgtEl>
                                      </p:cBhvr>
                                    </p:animEffect>
                                    <p:anim calcmode="lin" valueType="num">
                                      <p:cBhvr>
                                        <p:cTn id="34"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35"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6">
                                            <p:txEl>
                                              <p:pRg st="3" end="3"/>
                                            </p:txEl>
                                          </p:spTgt>
                                        </p:tgtEl>
                                        <p:attrNameLst>
                                          <p:attrName>style.visibility</p:attrName>
                                        </p:attrNameLst>
                                      </p:cBhvr>
                                      <p:to>
                                        <p:strVal val="visible"/>
                                      </p:to>
                                    </p:set>
                                    <p:animEffect transition="in" filter="fade">
                                      <p:cBhvr>
                                        <p:cTn id="40" dur="1000"/>
                                        <p:tgtEl>
                                          <p:spTgt spid="6">
                                            <p:txEl>
                                              <p:pRg st="3" end="3"/>
                                            </p:txEl>
                                          </p:spTgt>
                                        </p:tgtEl>
                                      </p:cBhvr>
                                    </p:animEffect>
                                    <p:anim calcmode="lin" valueType="num">
                                      <p:cBhvr>
                                        <p:cTn id="4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4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6">
                                            <p:txEl>
                                              <p:pRg st="4" end="4"/>
                                            </p:txEl>
                                          </p:spTgt>
                                        </p:tgtEl>
                                        <p:attrNameLst>
                                          <p:attrName>style.visibility</p:attrName>
                                        </p:attrNameLst>
                                      </p:cBhvr>
                                      <p:to>
                                        <p:strVal val="visible"/>
                                      </p:to>
                                    </p:set>
                                    <p:animEffect transition="in" filter="fade">
                                      <p:cBhvr>
                                        <p:cTn id="47" dur="1000"/>
                                        <p:tgtEl>
                                          <p:spTgt spid="6">
                                            <p:txEl>
                                              <p:pRg st="4" end="4"/>
                                            </p:txEl>
                                          </p:spTgt>
                                        </p:tgtEl>
                                      </p:cBhvr>
                                    </p:animEffect>
                                    <p:anim calcmode="lin" valueType="num">
                                      <p:cBhvr>
                                        <p:cTn id="48"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49"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6">
                                            <p:txEl>
                                              <p:pRg st="5" end="5"/>
                                            </p:txEl>
                                          </p:spTgt>
                                        </p:tgtEl>
                                        <p:attrNameLst>
                                          <p:attrName>style.visibility</p:attrName>
                                        </p:attrNameLst>
                                      </p:cBhvr>
                                      <p:to>
                                        <p:strVal val="visible"/>
                                      </p:to>
                                    </p:set>
                                    <p:animEffect transition="in" filter="fade">
                                      <p:cBhvr>
                                        <p:cTn id="54" dur="1000"/>
                                        <p:tgtEl>
                                          <p:spTgt spid="6">
                                            <p:txEl>
                                              <p:pRg st="5" end="5"/>
                                            </p:txEl>
                                          </p:spTgt>
                                        </p:tgtEl>
                                      </p:cBhvr>
                                    </p:animEffect>
                                    <p:anim calcmode="lin" valueType="num">
                                      <p:cBhvr>
                                        <p:cTn id="55"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56"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6">
                                            <p:txEl>
                                              <p:pRg st="6" end="6"/>
                                            </p:txEl>
                                          </p:spTgt>
                                        </p:tgtEl>
                                        <p:attrNameLst>
                                          <p:attrName>style.visibility</p:attrName>
                                        </p:attrNameLst>
                                      </p:cBhvr>
                                      <p:to>
                                        <p:strVal val="visible"/>
                                      </p:to>
                                    </p:set>
                                    <p:animEffect transition="in" filter="fade">
                                      <p:cBhvr>
                                        <p:cTn id="61" dur="1000"/>
                                        <p:tgtEl>
                                          <p:spTgt spid="6">
                                            <p:txEl>
                                              <p:pRg st="6" end="6"/>
                                            </p:txEl>
                                          </p:spTgt>
                                        </p:tgtEl>
                                      </p:cBhvr>
                                    </p:animEffect>
                                    <p:anim calcmode="lin" valueType="num">
                                      <p:cBhvr>
                                        <p:cTn id="62"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63"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6">
                                            <p:txEl>
                                              <p:pRg st="7" end="7"/>
                                            </p:txEl>
                                          </p:spTgt>
                                        </p:tgtEl>
                                        <p:attrNameLst>
                                          <p:attrName>style.visibility</p:attrName>
                                        </p:attrNameLst>
                                      </p:cBhvr>
                                      <p:to>
                                        <p:strVal val="visible"/>
                                      </p:to>
                                    </p:set>
                                    <p:animEffect transition="in" filter="fade">
                                      <p:cBhvr>
                                        <p:cTn id="68" dur="1000"/>
                                        <p:tgtEl>
                                          <p:spTgt spid="6">
                                            <p:txEl>
                                              <p:pRg st="7" end="7"/>
                                            </p:txEl>
                                          </p:spTgt>
                                        </p:tgtEl>
                                      </p:cBhvr>
                                    </p:animEffect>
                                    <p:anim calcmode="lin" valueType="num">
                                      <p:cBhvr>
                                        <p:cTn id="69"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70"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grpId="0" nodeType="clickEffect">
                                  <p:stCondLst>
                                    <p:cond delay="0"/>
                                  </p:stCondLst>
                                  <p:childTnLst>
                                    <p:set>
                                      <p:cBhvr>
                                        <p:cTn id="74" dur="1" fill="hold">
                                          <p:stCondLst>
                                            <p:cond delay="0"/>
                                          </p:stCondLst>
                                        </p:cTn>
                                        <p:tgtEl>
                                          <p:spTgt spid="6">
                                            <p:txEl>
                                              <p:pRg st="8" end="8"/>
                                            </p:txEl>
                                          </p:spTgt>
                                        </p:tgtEl>
                                        <p:attrNameLst>
                                          <p:attrName>style.visibility</p:attrName>
                                        </p:attrNameLst>
                                      </p:cBhvr>
                                      <p:to>
                                        <p:strVal val="visible"/>
                                      </p:to>
                                    </p:set>
                                    <p:animEffect transition="in" filter="fade">
                                      <p:cBhvr>
                                        <p:cTn id="75" dur="1000"/>
                                        <p:tgtEl>
                                          <p:spTgt spid="6">
                                            <p:txEl>
                                              <p:pRg st="8" end="8"/>
                                            </p:txEl>
                                          </p:spTgt>
                                        </p:tgtEl>
                                      </p:cBhvr>
                                    </p:animEffect>
                                    <p:anim calcmode="lin" valueType="num">
                                      <p:cBhvr>
                                        <p:cTn id="76"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77"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42" presetClass="entr" presetSubtype="0" fill="hold" grpId="0" nodeType="clickEffect">
                                  <p:stCondLst>
                                    <p:cond delay="0"/>
                                  </p:stCondLst>
                                  <p:childTnLst>
                                    <p:set>
                                      <p:cBhvr>
                                        <p:cTn id="81" dur="1" fill="hold">
                                          <p:stCondLst>
                                            <p:cond delay="0"/>
                                          </p:stCondLst>
                                        </p:cTn>
                                        <p:tgtEl>
                                          <p:spTgt spid="9">
                                            <p:txEl>
                                              <p:pRg st="0" end="0"/>
                                            </p:txEl>
                                          </p:spTgt>
                                        </p:tgtEl>
                                        <p:attrNameLst>
                                          <p:attrName>style.visibility</p:attrName>
                                        </p:attrNameLst>
                                      </p:cBhvr>
                                      <p:to>
                                        <p:strVal val="visible"/>
                                      </p:to>
                                    </p:set>
                                    <p:animEffect transition="in" filter="fade">
                                      <p:cBhvr>
                                        <p:cTn id="82" dur="1000"/>
                                        <p:tgtEl>
                                          <p:spTgt spid="9">
                                            <p:txEl>
                                              <p:pRg st="0" end="0"/>
                                            </p:txEl>
                                          </p:spTgt>
                                        </p:tgtEl>
                                      </p:cBhvr>
                                    </p:animEffect>
                                    <p:anim calcmode="lin" valueType="num">
                                      <p:cBhvr>
                                        <p:cTn id="83"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84"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42" presetClass="entr" presetSubtype="0" fill="hold" grpId="0" nodeType="clickEffect">
                                  <p:stCondLst>
                                    <p:cond delay="0"/>
                                  </p:stCondLst>
                                  <p:childTnLst>
                                    <p:set>
                                      <p:cBhvr>
                                        <p:cTn id="88" dur="1" fill="hold">
                                          <p:stCondLst>
                                            <p:cond delay="0"/>
                                          </p:stCondLst>
                                        </p:cTn>
                                        <p:tgtEl>
                                          <p:spTgt spid="9">
                                            <p:txEl>
                                              <p:pRg st="1" end="1"/>
                                            </p:txEl>
                                          </p:spTgt>
                                        </p:tgtEl>
                                        <p:attrNameLst>
                                          <p:attrName>style.visibility</p:attrName>
                                        </p:attrNameLst>
                                      </p:cBhvr>
                                      <p:to>
                                        <p:strVal val="visible"/>
                                      </p:to>
                                    </p:set>
                                    <p:animEffect transition="in" filter="fade">
                                      <p:cBhvr>
                                        <p:cTn id="89" dur="1000"/>
                                        <p:tgtEl>
                                          <p:spTgt spid="9">
                                            <p:txEl>
                                              <p:pRg st="1" end="1"/>
                                            </p:txEl>
                                          </p:spTgt>
                                        </p:tgtEl>
                                      </p:cBhvr>
                                    </p:animEffect>
                                    <p:anim calcmode="lin" valueType="num">
                                      <p:cBhvr>
                                        <p:cTn id="90"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91" dur="1000" fill="hold"/>
                                        <p:tgtEl>
                                          <p:spTgt spid="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42" presetClass="entr" presetSubtype="0" fill="hold" grpId="0" nodeType="clickEffect">
                                  <p:stCondLst>
                                    <p:cond delay="0"/>
                                  </p:stCondLst>
                                  <p:childTnLst>
                                    <p:set>
                                      <p:cBhvr>
                                        <p:cTn id="95" dur="1" fill="hold">
                                          <p:stCondLst>
                                            <p:cond delay="0"/>
                                          </p:stCondLst>
                                        </p:cTn>
                                        <p:tgtEl>
                                          <p:spTgt spid="9">
                                            <p:txEl>
                                              <p:pRg st="2" end="2"/>
                                            </p:txEl>
                                          </p:spTgt>
                                        </p:tgtEl>
                                        <p:attrNameLst>
                                          <p:attrName>style.visibility</p:attrName>
                                        </p:attrNameLst>
                                      </p:cBhvr>
                                      <p:to>
                                        <p:strVal val="visible"/>
                                      </p:to>
                                    </p:set>
                                    <p:animEffect transition="in" filter="fade">
                                      <p:cBhvr>
                                        <p:cTn id="96" dur="1000"/>
                                        <p:tgtEl>
                                          <p:spTgt spid="9">
                                            <p:txEl>
                                              <p:pRg st="2" end="2"/>
                                            </p:txEl>
                                          </p:spTgt>
                                        </p:tgtEl>
                                      </p:cBhvr>
                                    </p:animEffect>
                                    <p:anim calcmode="lin" valueType="num">
                                      <p:cBhvr>
                                        <p:cTn id="97"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98" dur="1000" fill="hold"/>
                                        <p:tgtEl>
                                          <p:spTgt spid="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42" presetClass="entr" presetSubtype="0" fill="hold" grpId="0" nodeType="clickEffect">
                                  <p:stCondLst>
                                    <p:cond delay="0"/>
                                  </p:stCondLst>
                                  <p:childTnLst>
                                    <p:set>
                                      <p:cBhvr>
                                        <p:cTn id="102" dur="1" fill="hold">
                                          <p:stCondLst>
                                            <p:cond delay="0"/>
                                          </p:stCondLst>
                                        </p:cTn>
                                        <p:tgtEl>
                                          <p:spTgt spid="9">
                                            <p:txEl>
                                              <p:pRg st="3" end="3"/>
                                            </p:txEl>
                                          </p:spTgt>
                                        </p:tgtEl>
                                        <p:attrNameLst>
                                          <p:attrName>style.visibility</p:attrName>
                                        </p:attrNameLst>
                                      </p:cBhvr>
                                      <p:to>
                                        <p:strVal val="visible"/>
                                      </p:to>
                                    </p:set>
                                    <p:animEffect transition="in" filter="fade">
                                      <p:cBhvr>
                                        <p:cTn id="103" dur="1000"/>
                                        <p:tgtEl>
                                          <p:spTgt spid="9">
                                            <p:txEl>
                                              <p:pRg st="3" end="3"/>
                                            </p:txEl>
                                          </p:spTgt>
                                        </p:tgtEl>
                                      </p:cBhvr>
                                    </p:animEffect>
                                    <p:anim calcmode="lin" valueType="num">
                                      <p:cBhvr>
                                        <p:cTn id="104" dur="1000" fill="hold"/>
                                        <p:tgtEl>
                                          <p:spTgt spid="9">
                                            <p:txEl>
                                              <p:pRg st="3" end="3"/>
                                            </p:txEl>
                                          </p:spTgt>
                                        </p:tgtEl>
                                        <p:attrNameLst>
                                          <p:attrName>ppt_x</p:attrName>
                                        </p:attrNameLst>
                                      </p:cBhvr>
                                      <p:tavLst>
                                        <p:tav tm="0">
                                          <p:val>
                                            <p:strVal val="#ppt_x"/>
                                          </p:val>
                                        </p:tav>
                                        <p:tav tm="100000">
                                          <p:val>
                                            <p:strVal val="#ppt_x"/>
                                          </p:val>
                                        </p:tav>
                                      </p:tavLst>
                                    </p:anim>
                                    <p:anim calcmode="lin" valueType="num">
                                      <p:cBhvr>
                                        <p:cTn id="105" dur="1000" fill="hold"/>
                                        <p:tgtEl>
                                          <p:spTgt spid="9">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6" fill="hold">
                      <p:stCondLst>
                        <p:cond delay="indefinite"/>
                      </p:stCondLst>
                      <p:childTnLst>
                        <p:par>
                          <p:cTn id="107" fill="hold">
                            <p:stCondLst>
                              <p:cond delay="0"/>
                            </p:stCondLst>
                            <p:childTnLst>
                              <p:par>
                                <p:cTn id="108" presetID="42" presetClass="entr" presetSubtype="0" fill="hold" grpId="0" nodeType="clickEffect">
                                  <p:stCondLst>
                                    <p:cond delay="0"/>
                                  </p:stCondLst>
                                  <p:childTnLst>
                                    <p:set>
                                      <p:cBhvr>
                                        <p:cTn id="109" dur="1" fill="hold">
                                          <p:stCondLst>
                                            <p:cond delay="0"/>
                                          </p:stCondLst>
                                        </p:cTn>
                                        <p:tgtEl>
                                          <p:spTgt spid="9">
                                            <p:txEl>
                                              <p:pRg st="4" end="4"/>
                                            </p:txEl>
                                          </p:spTgt>
                                        </p:tgtEl>
                                        <p:attrNameLst>
                                          <p:attrName>style.visibility</p:attrName>
                                        </p:attrNameLst>
                                      </p:cBhvr>
                                      <p:to>
                                        <p:strVal val="visible"/>
                                      </p:to>
                                    </p:set>
                                    <p:animEffect transition="in" filter="fade">
                                      <p:cBhvr>
                                        <p:cTn id="110" dur="1000"/>
                                        <p:tgtEl>
                                          <p:spTgt spid="9">
                                            <p:txEl>
                                              <p:pRg st="4" end="4"/>
                                            </p:txEl>
                                          </p:spTgt>
                                        </p:tgtEl>
                                      </p:cBhvr>
                                    </p:animEffect>
                                    <p:anim calcmode="lin" valueType="num">
                                      <p:cBhvr>
                                        <p:cTn id="111" dur="1000" fill="hold"/>
                                        <p:tgtEl>
                                          <p:spTgt spid="9">
                                            <p:txEl>
                                              <p:pRg st="4" end="4"/>
                                            </p:txEl>
                                          </p:spTgt>
                                        </p:tgtEl>
                                        <p:attrNameLst>
                                          <p:attrName>ppt_x</p:attrName>
                                        </p:attrNameLst>
                                      </p:cBhvr>
                                      <p:tavLst>
                                        <p:tav tm="0">
                                          <p:val>
                                            <p:strVal val="#ppt_x"/>
                                          </p:val>
                                        </p:tav>
                                        <p:tav tm="100000">
                                          <p:val>
                                            <p:strVal val="#ppt_x"/>
                                          </p:val>
                                        </p:tav>
                                      </p:tavLst>
                                    </p:anim>
                                    <p:anim calcmode="lin" valueType="num">
                                      <p:cBhvr>
                                        <p:cTn id="112" dur="1000" fill="hold"/>
                                        <p:tgtEl>
                                          <p:spTgt spid="9">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42" presetClass="entr" presetSubtype="0" fill="hold" grpId="0" nodeType="clickEffect">
                                  <p:stCondLst>
                                    <p:cond delay="0"/>
                                  </p:stCondLst>
                                  <p:childTnLst>
                                    <p:set>
                                      <p:cBhvr>
                                        <p:cTn id="116" dur="1" fill="hold">
                                          <p:stCondLst>
                                            <p:cond delay="0"/>
                                          </p:stCondLst>
                                        </p:cTn>
                                        <p:tgtEl>
                                          <p:spTgt spid="9">
                                            <p:txEl>
                                              <p:pRg st="5" end="5"/>
                                            </p:txEl>
                                          </p:spTgt>
                                        </p:tgtEl>
                                        <p:attrNameLst>
                                          <p:attrName>style.visibility</p:attrName>
                                        </p:attrNameLst>
                                      </p:cBhvr>
                                      <p:to>
                                        <p:strVal val="visible"/>
                                      </p:to>
                                    </p:set>
                                    <p:animEffect transition="in" filter="fade">
                                      <p:cBhvr>
                                        <p:cTn id="117" dur="1000"/>
                                        <p:tgtEl>
                                          <p:spTgt spid="9">
                                            <p:txEl>
                                              <p:pRg st="5" end="5"/>
                                            </p:txEl>
                                          </p:spTgt>
                                        </p:tgtEl>
                                      </p:cBhvr>
                                    </p:animEffect>
                                    <p:anim calcmode="lin" valueType="num">
                                      <p:cBhvr>
                                        <p:cTn id="118" dur="1000" fill="hold"/>
                                        <p:tgtEl>
                                          <p:spTgt spid="9">
                                            <p:txEl>
                                              <p:pRg st="5" end="5"/>
                                            </p:txEl>
                                          </p:spTgt>
                                        </p:tgtEl>
                                        <p:attrNameLst>
                                          <p:attrName>ppt_x</p:attrName>
                                        </p:attrNameLst>
                                      </p:cBhvr>
                                      <p:tavLst>
                                        <p:tav tm="0">
                                          <p:val>
                                            <p:strVal val="#ppt_x"/>
                                          </p:val>
                                        </p:tav>
                                        <p:tav tm="100000">
                                          <p:val>
                                            <p:strVal val="#ppt_x"/>
                                          </p:val>
                                        </p:tav>
                                      </p:tavLst>
                                    </p:anim>
                                    <p:anim calcmode="lin" valueType="num">
                                      <p:cBhvr>
                                        <p:cTn id="119" dur="1000" fill="hold"/>
                                        <p:tgtEl>
                                          <p:spTgt spid="9">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120" fill="hold">
                      <p:stCondLst>
                        <p:cond delay="indefinite"/>
                      </p:stCondLst>
                      <p:childTnLst>
                        <p:par>
                          <p:cTn id="121" fill="hold">
                            <p:stCondLst>
                              <p:cond delay="0"/>
                            </p:stCondLst>
                            <p:childTnLst>
                              <p:par>
                                <p:cTn id="122" presetID="42" presetClass="entr" presetSubtype="0" fill="hold" grpId="0" nodeType="clickEffect">
                                  <p:stCondLst>
                                    <p:cond delay="0"/>
                                  </p:stCondLst>
                                  <p:childTnLst>
                                    <p:set>
                                      <p:cBhvr>
                                        <p:cTn id="123" dur="1" fill="hold">
                                          <p:stCondLst>
                                            <p:cond delay="0"/>
                                          </p:stCondLst>
                                        </p:cTn>
                                        <p:tgtEl>
                                          <p:spTgt spid="9">
                                            <p:txEl>
                                              <p:pRg st="6" end="6"/>
                                            </p:txEl>
                                          </p:spTgt>
                                        </p:tgtEl>
                                        <p:attrNameLst>
                                          <p:attrName>style.visibility</p:attrName>
                                        </p:attrNameLst>
                                      </p:cBhvr>
                                      <p:to>
                                        <p:strVal val="visible"/>
                                      </p:to>
                                    </p:set>
                                    <p:animEffect transition="in" filter="fade">
                                      <p:cBhvr>
                                        <p:cTn id="124" dur="1000"/>
                                        <p:tgtEl>
                                          <p:spTgt spid="9">
                                            <p:txEl>
                                              <p:pRg st="6" end="6"/>
                                            </p:txEl>
                                          </p:spTgt>
                                        </p:tgtEl>
                                      </p:cBhvr>
                                    </p:animEffect>
                                    <p:anim calcmode="lin" valueType="num">
                                      <p:cBhvr>
                                        <p:cTn id="125" dur="1000" fill="hold"/>
                                        <p:tgtEl>
                                          <p:spTgt spid="9">
                                            <p:txEl>
                                              <p:pRg st="6" end="6"/>
                                            </p:txEl>
                                          </p:spTgt>
                                        </p:tgtEl>
                                        <p:attrNameLst>
                                          <p:attrName>ppt_x</p:attrName>
                                        </p:attrNameLst>
                                      </p:cBhvr>
                                      <p:tavLst>
                                        <p:tav tm="0">
                                          <p:val>
                                            <p:strVal val="#ppt_x"/>
                                          </p:val>
                                        </p:tav>
                                        <p:tav tm="100000">
                                          <p:val>
                                            <p:strVal val="#ppt_x"/>
                                          </p:val>
                                        </p:tav>
                                      </p:tavLst>
                                    </p:anim>
                                    <p:anim calcmode="lin" valueType="num">
                                      <p:cBhvr>
                                        <p:cTn id="126" dur="1000" fill="hold"/>
                                        <p:tgtEl>
                                          <p:spTgt spid="9">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127" fill="hold">
                      <p:stCondLst>
                        <p:cond delay="indefinite"/>
                      </p:stCondLst>
                      <p:childTnLst>
                        <p:par>
                          <p:cTn id="128" fill="hold">
                            <p:stCondLst>
                              <p:cond delay="0"/>
                            </p:stCondLst>
                            <p:childTnLst>
                              <p:par>
                                <p:cTn id="129" presetID="42" presetClass="entr" presetSubtype="0" fill="hold" grpId="0" nodeType="clickEffect">
                                  <p:stCondLst>
                                    <p:cond delay="0"/>
                                  </p:stCondLst>
                                  <p:childTnLst>
                                    <p:set>
                                      <p:cBhvr>
                                        <p:cTn id="130" dur="1" fill="hold">
                                          <p:stCondLst>
                                            <p:cond delay="0"/>
                                          </p:stCondLst>
                                        </p:cTn>
                                        <p:tgtEl>
                                          <p:spTgt spid="9">
                                            <p:txEl>
                                              <p:pRg st="7" end="7"/>
                                            </p:txEl>
                                          </p:spTgt>
                                        </p:tgtEl>
                                        <p:attrNameLst>
                                          <p:attrName>style.visibility</p:attrName>
                                        </p:attrNameLst>
                                      </p:cBhvr>
                                      <p:to>
                                        <p:strVal val="visible"/>
                                      </p:to>
                                    </p:set>
                                    <p:animEffect transition="in" filter="fade">
                                      <p:cBhvr>
                                        <p:cTn id="131" dur="1000"/>
                                        <p:tgtEl>
                                          <p:spTgt spid="9">
                                            <p:txEl>
                                              <p:pRg st="7" end="7"/>
                                            </p:txEl>
                                          </p:spTgt>
                                        </p:tgtEl>
                                      </p:cBhvr>
                                    </p:animEffect>
                                    <p:anim calcmode="lin" valueType="num">
                                      <p:cBhvr>
                                        <p:cTn id="132" dur="1000" fill="hold"/>
                                        <p:tgtEl>
                                          <p:spTgt spid="9">
                                            <p:txEl>
                                              <p:pRg st="7" end="7"/>
                                            </p:txEl>
                                          </p:spTgt>
                                        </p:tgtEl>
                                        <p:attrNameLst>
                                          <p:attrName>ppt_x</p:attrName>
                                        </p:attrNameLst>
                                      </p:cBhvr>
                                      <p:tavLst>
                                        <p:tav tm="0">
                                          <p:val>
                                            <p:strVal val="#ppt_x"/>
                                          </p:val>
                                        </p:tav>
                                        <p:tav tm="100000">
                                          <p:val>
                                            <p:strVal val="#ppt_x"/>
                                          </p:val>
                                        </p:tav>
                                      </p:tavLst>
                                    </p:anim>
                                    <p:anim calcmode="lin" valueType="num">
                                      <p:cBhvr>
                                        <p:cTn id="133" dur="1000" fill="hold"/>
                                        <p:tgtEl>
                                          <p:spTgt spid="9">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bldP spid="7" grpId="0"/>
      <p:bldP spid="9"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ravokutnik 3">
            <a:extLst>
              <a:ext uri="{FF2B5EF4-FFF2-40B4-BE49-F238E27FC236}">
                <a16:creationId xmlns:a16="http://schemas.microsoft.com/office/drawing/2014/main" id="{667A1B80-E565-43D3-AF21-4E24656FC906}"/>
              </a:ext>
            </a:extLst>
          </p:cNvPr>
          <p:cNvSpPr/>
          <p:nvPr/>
        </p:nvSpPr>
        <p:spPr>
          <a:xfrm>
            <a:off x="145576" y="982639"/>
            <a:ext cx="11900848" cy="5539978"/>
          </a:xfrm>
          <a:prstGeom prst="rect">
            <a:avLst/>
          </a:prstGeom>
        </p:spPr>
        <p:txBody>
          <a:bodyPr wrap="square">
            <a:spAutoFit/>
          </a:bodyPr>
          <a:lstStyle/>
          <a:p>
            <a:r>
              <a:rPr lang="hr-HR" b="1" dirty="0">
                <a:solidFill>
                  <a:srgbClr val="000000"/>
                </a:solidFill>
                <a:latin typeface="Avenir Next LT Pro" panose="020B0504020202020204" pitchFamily="34" charset="-18"/>
              </a:rPr>
              <a:t>THE TRIPLE-FILTER TEST </a:t>
            </a:r>
          </a:p>
          <a:p>
            <a:endParaRPr lang="hr-HR" dirty="0">
              <a:solidFill>
                <a:srgbClr val="000000"/>
              </a:solidFill>
              <a:latin typeface="Avenir Next LT Pro" panose="020B0504020202020204" pitchFamily="34" charset="-18"/>
            </a:endParaRPr>
          </a:p>
          <a:p>
            <a:r>
              <a:rPr lang="en-US" dirty="0">
                <a:solidFill>
                  <a:srgbClr val="000000"/>
                </a:solidFill>
                <a:latin typeface="Avenir Next LT Pro" panose="020B0504020202020204" pitchFamily="34" charset="-18"/>
              </a:rPr>
              <a:t>In ancient Greece, Socrates (the famous philosopher) was visited by an acquaintance of his. Eager to share some juicy gossip, the man asked if Socrates would like to know the story he’d just heard about a friend of theirs. Socrates replied that before the man spoke, he needed to pass the “Triple-Filter” test. </a:t>
            </a:r>
          </a:p>
          <a:p>
            <a:endParaRPr lang="hr-HR" dirty="0">
              <a:solidFill>
                <a:srgbClr val="000000"/>
              </a:solidFill>
              <a:latin typeface="Avenir Next LT Pro" panose="020B0504020202020204" pitchFamily="34" charset="-18"/>
            </a:endParaRPr>
          </a:p>
          <a:p>
            <a:r>
              <a:rPr lang="en-US" dirty="0">
                <a:solidFill>
                  <a:srgbClr val="000000"/>
                </a:solidFill>
                <a:latin typeface="Avenir Next LT Pro" panose="020B0504020202020204" pitchFamily="34" charset="-18"/>
              </a:rPr>
              <a:t>The first filter, he explained, is Truth. “Have you made absolutely sure that what you are about to say is true?” The man shook his head. “No, I actually just heard about it, and …” </a:t>
            </a:r>
          </a:p>
          <a:p>
            <a:endParaRPr lang="hr-HR" dirty="0">
              <a:solidFill>
                <a:srgbClr val="000000"/>
              </a:solidFill>
              <a:latin typeface="Avenir Next LT Pro" panose="020B0504020202020204" pitchFamily="34" charset="-18"/>
            </a:endParaRPr>
          </a:p>
          <a:p>
            <a:r>
              <a:rPr lang="en-US" dirty="0">
                <a:solidFill>
                  <a:srgbClr val="000000"/>
                </a:solidFill>
                <a:latin typeface="Avenir Next LT Pro" panose="020B0504020202020204" pitchFamily="34" charset="-18"/>
              </a:rPr>
              <a:t>Socrates cut him off. “You don’t know for certain that it is true, then. Is what you want to say something good or kind?” Again, the man shook his head. “No! Actually, just the opposite. You see …” </a:t>
            </a:r>
          </a:p>
          <a:p>
            <a:endParaRPr lang="hr-HR" dirty="0">
              <a:solidFill>
                <a:srgbClr val="000000"/>
              </a:solidFill>
              <a:latin typeface="Avenir Next LT Pro" panose="020B0504020202020204" pitchFamily="34" charset="-18"/>
            </a:endParaRPr>
          </a:p>
          <a:p>
            <a:r>
              <a:rPr lang="en-US" dirty="0">
                <a:solidFill>
                  <a:srgbClr val="000000"/>
                </a:solidFill>
                <a:latin typeface="Avenir Next LT Pro" panose="020B0504020202020204" pitchFamily="34" charset="-18"/>
              </a:rPr>
              <a:t>Socrates lifted his hand to stop the man speaking. “So you are not certain that what you want to say is true, and it isn’t good or kind. One filter still remains, though, so you may yet still tell me. That is Usefulness or Necessity. Is this information useful or necessary to me?” A little defeated, the man replied, “No, not really.” </a:t>
            </a:r>
          </a:p>
          <a:p>
            <a:endParaRPr lang="hr-HR" dirty="0">
              <a:solidFill>
                <a:srgbClr val="000000"/>
              </a:solidFill>
              <a:latin typeface="Avenir Next LT Pro" panose="020B0504020202020204" pitchFamily="34" charset="-18"/>
            </a:endParaRPr>
          </a:p>
          <a:p>
            <a:r>
              <a:rPr lang="en-US" dirty="0">
                <a:solidFill>
                  <a:srgbClr val="000000"/>
                </a:solidFill>
                <a:latin typeface="Avenir Next LT Pro" panose="020B0504020202020204" pitchFamily="34" charset="-18"/>
              </a:rPr>
              <a:t>“Well, then, ”Socrates said, turning on his heel. “If what you want to say is neither true, nor good or kind, nor useful or necessary, please don’t say anything at all.” </a:t>
            </a:r>
            <a:endParaRPr lang="hr-HR" dirty="0">
              <a:solidFill>
                <a:srgbClr val="000000"/>
              </a:solidFill>
              <a:latin typeface="Avenir Next LT Pro" panose="020B0504020202020204" pitchFamily="34" charset="-18"/>
            </a:endParaRPr>
          </a:p>
          <a:p>
            <a:endParaRPr lang="en-US" dirty="0">
              <a:solidFill>
                <a:srgbClr val="000000"/>
              </a:solidFill>
              <a:latin typeface="Avenir Next LT Pro" panose="020B0504020202020204" pitchFamily="34" charset="-18"/>
            </a:endParaRPr>
          </a:p>
          <a:p>
            <a:r>
              <a:rPr lang="en-US" sz="1200" dirty="0">
                <a:solidFill>
                  <a:srgbClr val="000000"/>
                </a:solidFill>
                <a:latin typeface="Avenir Next LT Pro" panose="020B0504020202020204" pitchFamily="34" charset="-18"/>
              </a:rPr>
              <a:t>Source | Jennifer Cook O’Toole, The </a:t>
            </a:r>
            <a:r>
              <a:rPr lang="en-US" sz="1200" dirty="0" err="1">
                <a:solidFill>
                  <a:srgbClr val="000000"/>
                </a:solidFill>
                <a:latin typeface="Avenir Next LT Pro" panose="020B0504020202020204" pitchFamily="34" charset="-18"/>
              </a:rPr>
              <a:t>Asperkid’s</a:t>
            </a:r>
            <a:r>
              <a:rPr lang="en-US" sz="1200" dirty="0">
                <a:solidFill>
                  <a:srgbClr val="000000"/>
                </a:solidFill>
                <a:latin typeface="Avenir Next LT Pro" panose="020B0504020202020204" pitchFamily="34" charset="-18"/>
              </a:rPr>
              <a:t> (Secret) Book of Social Rules (Jessica Kingsley Publications, 2012) page 137 </a:t>
            </a:r>
            <a:endParaRPr lang="hr-HR" dirty="0"/>
          </a:p>
        </p:txBody>
      </p:sp>
      <p:sp>
        <p:nvSpPr>
          <p:cNvPr id="5" name="Rezervirano mjesto sadržaja 2">
            <a:extLst>
              <a:ext uri="{FF2B5EF4-FFF2-40B4-BE49-F238E27FC236}">
                <a16:creationId xmlns:a16="http://schemas.microsoft.com/office/drawing/2014/main" id="{EB62561E-FF2D-4CFE-99EC-68F24BD2E3A7}"/>
              </a:ext>
            </a:extLst>
          </p:cNvPr>
          <p:cNvSpPr txBox="1">
            <a:spLocks/>
          </p:cNvSpPr>
          <p:nvPr/>
        </p:nvSpPr>
        <p:spPr>
          <a:xfrm>
            <a:off x="145576" y="216033"/>
            <a:ext cx="11858807" cy="93037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b="1" dirty="0" err="1"/>
              <a:t>Read</a:t>
            </a:r>
            <a:r>
              <a:rPr lang="hr-HR" sz="2000" b="1" dirty="0"/>
              <a:t> </a:t>
            </a:r>
            <a:r>
              <a:rPr lang="hr-HR" sz="2000" b="1" dirty="0" err="1"/>
              <a:t>the</a:t>
            </a:r>
            <a:r>
              <a:rPr lang="hr-HR" sz="2000" b="1" dirty="0"/>
              <a:t> </a:t>
            </a:r>
            <a:r>
              <a:rPr lang="hr-HR" sz="2000" b="1" dirty="0" err="1"/>
              <a:t>text</a:t>
            </a:r>
            <a:r>
              <a:rPr lang="hr-HR" sz="2000" b="1" dirty="0"/>
              <a:t>.</a:t>
            </a:r>
            <a:br>
              <a:rPr lang="hr-HR" sz="2000" b="1" dirty="0"/>
            </a:br>
            <a:r>
              <a:rPr lang="hr-HR" sz="2000" i="1" dirty="0"/>
              <a:t>Pročitaj!</a:t>
            </a:r>
          </a:p>
        </p:txBody>
      </p:sp>
    </p:spTree>
    <p:extLst>
      <p:ext uri="{BB962C8B-B14F-4D97-AF65-F5344CB8AC3E}">
        <p14:creationId xmlns:p14="http://schemas.microsoft.com/office/powerpoint/2010/main" val="310654938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ravokutnik 3">
            <a:extLst>
              <a:ext uri="{FF2B5EF4-FFF2-40B4-BE49-F238E27FC236}">
                <a16:creationId xmlns:a16="http://schemas.microsoft.com/office/drawing/2014/main" id="{667A1B80-E565-43D3-AF21-4E24656FC906}"/>
              </a:ext>
            </a:extLst>
          </p:cNvPr>
          <p:cNvSpPr/>
          <p:nvPr/>
        </p:nvSpPr>
        <p:spPr>
          <a:xfrm>
            <a:off x="103535" y="640351"/>
            <a:ext cx="11900848" cy="5909310"/>
          </a:xfrm>
          <a:prstGeom prst="rect">
            <a:avLst/>
          </a:prstGeom>
        </p:spPr>
        <p:txBody>
          <a:bodyPr wrap="square">
            <a:spAutoFit/>
          </a:bodyPr>
          <a:lstStyle/>
          <a:p>
            <a:r>
              <a:rPr lang="hr-HR" b="1" dirty="0">
                <a:solidFill>
                  <a:srgbClr val="000000"/>
                </a:solidFill>
                <a:latin typeface="Avenir Next LT Pro" panose="020B0504020202020204" pitchFamily="34" charset="-18"/>
              </a:rPr>
              <a:t>LEGENDA O OGOVARANJU – SOKRATOV TEST</a:t>
            </a:r>
          </a:p>
          <a:p>
            <a:endParaRPr lang="hr-HR" b="1" dirty="0">
              <a:solidFill>
                <a:srgbClr val="000000"/>
              </a:solidFill>
              <a:latin typeface="Avenir Next LT Pro" panose="020B0504020202020204" pitchFamily="34" charset="-18"/>
            </a:endParaRPr>
          </a:p>
          <a:p>
            <a:r>
              <a:rPr lang="hr-HR" dirty="0">
                <a:solidFill>
                  <a:srgbClr val="000000"/>
                </a:solidFill>
                <a:latin typeface="Avenir Next LT Pro" panose="020B0504020202020204" pitchFamily="34" charset="-18"/>
              </a:rPr>
              <a:t>Jednog je dana jedan poznanik došao do velikoga grčkog filozofa Sokrata i upitao ga:</a:t>
            </a:r>
          </a:p>
          <a:p>
            <a:r>
              <a:rPr lang="hr-HR" dirty="0">
                <a:solidFill>
                  <a:srgbClr val="000000"/>
                </a:solidFill>
                <a:latin typeface="Avenir Next LT Pro" panose="020B0504020202020204" pitchFamily="34" charset="-18"/>
              </a:rPr>
              <a:t>– Znaš li što sam upravo čuo o tvojem prijatelju?</a:t>
            </a:r>
          </a:p>
          <a:p>
            <a:r>
              <a:rPr lang="hr-HR" dirty="0">
                <a:solidFill>
                  <a:srgbClr val="000000"/>
                </a:solidFill>
                <a:latin typeface="Avenir Next LT Pro" panose="020B0504020202020204" pitchFamily="34" charset="-18"/>
              </a:rPr>
              <a:t>– Stani malo. – odgovorio je Sokrat. – Prije negoli mi kažeš to što želiš, to mora proći jedan test. Zove se trostruki filtar za ogovaranje.</a:t>
            </a:r>
          </a:p>
          <a:p>
            <a:r>
              <a:rPr lang="hr-HR" dirty="0">
                <a:solidFill>
                  <a:srgbClr val="000000"/>
                </a:solidFill>
                <a:latin typeface="Avenir Next LT Pro" panose="020B0504020202020204" pitchFamily="34" charset="-18"/>
              </a:rPr>
              <a:t>– Trostruki filtar?</a:t>
            </a:r>
          </a:p>
          <a:p>
            <a:r>
              <a:rPr lang="hr-HR" dirty="0">
                <a:solidFill>
                  <a:srgbClr val="000000"/>
                </a:solidFill>
                <a:latin typeface="Avenir Next LT Pro" panose="020B0504020202020204" pitchFamily="34" charset="-18"/>
              </a:rPr>
              <a:t>– Tako je. – Sokrat je nastavio: – Prije nego što budeš razgovarao sa mnom o mojem prijatelju, bilo bi dobro da na trenutak filtriraš ono što ćeš reći. Zato sam to nazvao testom trostrukog filtra. Prvi je filtar istina. Jesi li potpuno siguran da je ono što mi namjeravaš reći istina?</a:t>
            </a:r>
          </a:p>
          <a:p>
            <a:r>
              <a:rPr lang="hr-HR" dirty="0">
                <a:solidFill>
                  <a:srgbClr val="000000"/>
                </a:solidFill>
                <a:latin typeface="Avenir Next LT Pro" panose="020B0504020202020204" pitchFamily="34" charset="-18"/>
              </a:rPr>
              <a:t>– Nisam. – rekao je čovjek. – Zapravo sam tek čuo o tome i...</a:t>
            </a:r>
          </a:p>
          <a:p>
            <a:r>
              <a:rPr lang="hr-HR" dirty="0">
                <a:solidFill>
                  <a:srgbClr val="000000"/>
                </a:solidFill>
                <a:latin typeface="Avenir Next LT Pro" panose="020B0504020202020204" pitchFamily="34" charset="-18"/>
              </a:rPr>
              <a:t>– U redu. – rekao je Sokrat. – Dakle, ne znaš je li to istina ili nije. Sad ćemo pokušati s drugim filtrom, filtrom dobrote. Je li to što si mi želio reći o mojem prijatelju nešto dobro?</a:t>
            </a:r>
          </a:p>
          <a:p>
            <a:r>
              <a:rPr lang="hr-HR" dirty="0">
                <a:solidFill>
                  <a:srgbClr val="000000"/>
                </a:solidFill>
                <a:latin typeface="Avenir Next LT Pro" panose="020B0504020202020204" pitchFamily="34" charset="-18"/>
              </a:rPr>
              <a:t>– Nije, naprotiv.</a:t>
            </a:r>
          </a:p>
          <a:p>
            <a:r>
              <a:rPr lang="hr-HR" dirty="0">
                <a:solidFill>
                  <a:srgbClr val="000000"/>
                </a:solidFill>
                <a:latin typeface="Avenir Next LT Pro" panose="020B0504020202020204" pitchFamily="34" charset="-18"/>
              </a:rPr>
              <a:t>– Dakle, – Sokrat je nastavio – želiš mi reći nešto loše o njemu, ali nisi siguran da je to istina. Ostao je još jedan filtar – filtar korisnosti. Hoće li to što mi želiš reći o mojem prijatelju biti korisno za mene?</a:t>
            </a:r>
          </a:p>
          <a:p>
            <a:r>
              <a:rPr lang="hr-HR" dirty="0">
                <a:solidFill>
                  <a:srgbClr val="000000"/>
                </a:solidFill>
                <a:latin typeface="Avenir Next LT Pro" panose="020B0504020202020204" pitchFamily="34" charset="-18"/>
              </a:rPr>
              <a:t>– Ne, ne baš.</a:t>
            </a:r>
          </a:p>
          <a:p>
            <a:r>
              <a:rPr lang="hr-HR" dirty="0">
                <a:solidFill>
                  <a:srgbClr val="000000"/>
                </a:solidFill>
                <a:latin typeface="Avenir Next LT Pro" panose="020B0504020202020204" pitchFamily="34" charset="-18"/>
              </a:rPr>
              <a:t>– Pa... – zaključio je Sokrat – ako to što mi želiš reći nije niti istinito, niti dobro, niti korisno, zašto bih to onda uopće želio čuti?</a:t>
            </a:r>
          </a:p>
          <a:p>
            <a:endParaRPr lang="hr-HR" dirty="0">
              <a:solidFill>
                <a:srgbClr val="000000"/>
              </a:solidFill>
              <a:latin typeface="Avenir Next LT Pro" panose="020B0504020202020204" pitchFamily="34" charset="-18"/>
            </a:endParaRPr>
          </a:p>
          <a:p>
            <a:r>
              <a:rPr lang="hr-HR" sz="1200" dirty="0">
                <a:solidFill>
                  <a:srgbClr val="000000"/>
                </a:solidFill>
                <a:latin typeface="Avenir Next LT Pro" panose="020B0504020202020204" pitchFamily="34" charset="-18"/>
              </a:rPr>
              <a:t>Izvor: Lukin portal za djecu i obitelj</a:t>
            </a:r>
            <a:endParaRPr lang="hr-HR" sz="1200" dirty="0"/>
          </a:p>
        </p:txBody>
      </p:sp>
      <p:sp>
        <p:nvSpPr>
          <p:cNvPr id="5" name="Rezervirano mjesto sadržaja 2">
            <a:extLst>
              <a:ext uri="{FF2B5EF4-FFF2-40B4-BE49-F238E27FC236}">
                <a16:creationId xmlns:a16="http://schemas.microsoft.com/office/drawing/2014/main" id="{EB62561E-FF2D-4CFE-99EC-68F24BD2E3A7}"/>
              </a:ext>
            </a:extLst>
          </p:cNvPr>
          <p:cNvSpPr txBox="1">
            <a:spLocks/>
          </p:cNvSpPr>
          <p:nvPr/>
        </p:nvSpPr>
        <p:spPr>
          <a:xfrm>
            <a:off x="103535" y="65907"/>
            <a:ext cx="11858807" cy="93037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i="1" dirty="0"/>
              <a:t>Ako nisi razumio tekst na engleskom, pročitaj hrvatsku inačicu.</a:t>
            </a:r>
          </a:p>
        </p:txBody>
      </p:sp>
    </p:spTree>
    <p:extLst>
      <p:ext uri="{BB962C8B-B14F-4D97-AF65-F5344CB8AC3E}">
        <p14:creationId xmlns:p14="http://schemas.microsoft.com/office/powerpoint/2010/main" val="1937281159"/>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a:extLst>
              <a:ext uri="{FF2B5EF4-FFF2-40B4-BE49-F238E27FC236}">
                <a16:creationId xmlns:a16="http://schemas.microsoft.com/office/drawing/2014/main" id="{1B2619D9-4F98-4A11-8FFE-57C7EB1F52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22" y="0"/>
            <a:ext cx="5122257" cy="6857999"/>
          </a:xfrm>
          <a:prstGeom prst="rect">
            <a:avLst/>
          </a:prstGeom>
        </p:spPr>
      </p:pic>
      <p:sp>
        <p:nvSpPr>
          <p:cNvPr id="6" name="Rezervirano mjesto sadržaja 2">
            <a:extLst>
              <a:ext uri="{FF2B5EF4-FFF2-40B4-BE49-F238E27FC236}">
                <a16:creationId xmlns:a16="http://schemas.microsoft.com/office/drawing/2014/main" id="{010AB125-9086-4261-98B4-FC5A0801347C}"/>
              </a:ext>
            </a:extLst>
          </p:cNvPr>
          <p:cNvSpPr txBox="1">
            <a:spLocks/>
          </p:cNvSpPr>
          <p:nvPr/>
        </p:nvSpPr>
        <p:spPr>
          <a:xfrm>
            <a:off x="5116535" y="122831"/>
            <a:ext cx="7040241" cy="158314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i="1" dirty="0"/>
              <a:t>Što je poznanik želio reći Sokratu?</a:t>
            </a:r>
          </a:p>
          <a:p>
            <a:pPr marL="0" indent="0">
              <a:buNone/>
            </a:pPr>
            <a:r>
              <a:rPr lang="hr-HR" sz="2000" i="1" dirty="0"/>
              <a:t>Je li to bilo istinito? Korisno? Dobro?</a:t>
            </a:r>
          </a:p>
        </p:txBody>
      </p:sp>
      <p:pic>
        <p:nvPicPr>
          <p:cNvPr id="2" name="Slika 1">
            <a:extLst>
              <a:ext uri="{FF2B5EF4-FFF2-40B4-BE49-F238E27FC236}">
                <a16:creationId xmlns:a16="http://schemas.microsoft.com/office/drawing/2014/main" id="{B69E1C10-ACFD-49C4-B019-6B92ED78F8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3340" y="1494283"/>
            <a:ext cx="4764133" cy="2928688"/>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
        <p:nvSpPr>
          <p:cNvPr id="5" name="Rezervirano mjesto sadržaja 2">
            <a:extLst>
              <a:ext uri="{FF2B5EF4-FFF2-40B4-BE49-F238E27FC236}">
                <a16:creationId xmlns:a16="http://schemas.microsoft.com/office/drawing/2014/main" id="{530F6492-BB23-4B79-9860-91F813C9D5DA}"/>
              </a:ext>
            </a:extLst>
          </p:cNvPr>
          <p:cNvSpPr txBox="1">
            <a:spLocks/>
          </p:cNvSpPr>
          <p:nvPr/>
        </p:nvSpPr>
        <p:spPr>
          <a:xfrm>
            <a:off x="5116535" y="914401"/>
            <a:ext cx="6636197" cy="115976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b="1" dirty="0" err="1"/>
              <a:t>Go</a:t>
            </a:r>
            <a:r>
              <a:rPr lang="hr-HR" sz="2000" b="1" dirty="0"/>
              <a:t> </a:t>
            </a:r>
            <a:r>
              <a:rPr lang="hr-HR" sz="2000" b="1" dirty="0" err="1"/>
              <a:t>back</a:t>
            </a:r>
            <a:r>
              <a:rPr lang="hr-HR" sz="2000" b="1" dirty="0"/>
              <a:t> to </a:t>
            </a:r>
            <a:r>
              <a:rPr lang="hr-HR" sz="2000" b="1" dirty="0" err="1"/>
              <a:t>your</a:t>
            </a:r>
            <a:r>
              <a:rPr lang="hr-HR" sz="2000" b="1" dirty="0"/>
              <a:t> </a:t>
            </a:r>
            <a:r>
              <a:rPr lang="hr-HR" sz="2000" b="1" dirty="0" err="1"/>
              <a:t>book</a:t>
            </a:r>
            <a:r>
              <a:rPr lang="hr-HR" sz="2000" b="1" dirty="0"/>
              <a:t>, </a:t>
            </a:r>
            <a:r>
              <a:rPr lang="hr-HR" sz="2000" b="1" dirty="0" err="1"/>
              <a:t>page</a:t>
            </a:r>
            <a:r>
              <a:rPr lang="hr-HR" sz="2000" b="1" dirty="0"/>
              <a:t> 40.</a:t>
            </a:r>
            <a:br>
              <a:rPr lang="hr-HR" sz="2000" b="1" dirty="0"/>
            </a:br>
            <a:br>
              <a:rPr lang="hr-HR" sz="2000" b="1" dirty="0"/>
            </a:br>
            <a:endParaRPr lang="hr-HR" sz="2000" i="1" dirty="0"/>
          </a:p>
        </p:txBody>
      </p:sp>
      <p:sp>
        <p:nvSpPr>
          <p:cNvPr id="7" name="Rezervirano mjesto sadržaja 2">
            <a:extLst>
              <a:ext uri="{FF2B5EF4-FFF2-40B4-BE49-F238E27FC236}">
                <a16:creationId xmlns:a16="http://schemas.microsoft.com/office/drawing/2014/main" id="{1D2C8CF5-85C9-48A8-B680-216C974D0DE0}"/>
              </a:ext>
            </a:extLst>
          </p:cNvPr>
          <p:cNvSpPr txBox="1">
            <a:spLocks/>
          </p:cNvSpPr>
          <p:nvPr/>
        </p:nvSpPr>
        <p:spPr>
          <a:xfrm>
            <a:off x="5116535" y="1538785"/>
            <a:ext cx="7040241" cy="292868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t>In your opinion, is this information true?</a:t>
            </a:r>
            <a:r>
              <a:rPr lang="hr-HR" sz="2000" b="1" dirty="0"/>
              <a:t> </a:t>
            </a:r>
            <a:r>
              <a:rPr lang="en-US" sz="2000" b="1" dirty="0"/>
              <a:t>Why (not)?</a:t>
            </a:r>
            <a:r>
              <a:rPr lang="hr-HR" sz="2000" b="1" dirty="0"/>
              <a:t> </a:t>
            </a:r>
            <a:br>
              <a:rPr lang="hr-HR" sz="2000" b="1" dirty="0"/>
            </a:br>
            <a:r>
              <a:rPr lang="hr-HR" sz="2000" i="1" dirty="0"/>
              <a:t>Je li ova informacija točna? Zašto?</a:t>
            </a:r>
          </a:p>
          <a:p>
            <a:pPr marL="0" indent="0">
              <a:buNone/>
            </a:pPr>
            <a:r>
              <a:rPr lang="en-US" sz="2000" b="1" dirty="0"/>
              <a:t>Who is the author of this? </a:t>
            </a:r>
            <a:r>
              <a:rPr lang="hr-HR" sz="2000" i="1" dirty="0"/>
              <a:t>Tko je autor ovog tekst?</a:t>
            </a:r>
            <a:endParaRPr lang="hr-HR" sz="2000" b="1" dirty="0"/>
          </a:p>
          <a:p>
            <a:pPr marL="0" indent="0">
              <a:buNone/>
            </a:pPr>
            <a:r>
              <a:rPr lang="en-US" sz="2000" b="1" dirty="0"/>
              <a:t>Did these people</a:t>
            </a:r>
            <a:r>
              <a:rPr lang="hr-HR" sz="2000" b="1" dirty="0"/>
              <a:t> </a:t>
            </a:r>
            <a:r>
              <a:rPr lang="en-US" sz="2000" b="1" dirty="0"/>
              <a:t>die in a week or over the course of two years?</a:t>
            </a:r>
            <a:r>
              <a:rPr lang="hr-HR" sz="2000" b="1" dirty="0"/>
              <a:t> </a:t>
            </a:r>
            <a:r>
              <a:rPr lang="hr-HR" sz="2000" i="1" dirty="0"/>
              <a:t>Jesu li ljudi umrli u jednom tjednu ili tijekom dvije godine?</a:t>
            </a:r>
            <a:endParaRPr lang="en-US" sz="2000" b="1" dirty="0"/>
          </a:p>
          <a:p>
            <a:pPr marL="0" indent="0">
              <a:buNone/>
            </a:pPr>
            <a:r>
              <a:rPr lang="en-US" sz="2000" b="1" dirty="0"/>
              <a:t>What do other sites say about tomatoes being</a:t>
            </a:r>
            <a:r>
              <a:rPr lang="hr-HR" sz="2000" b="1" dirty="0"/>
              <a:t> </a:t>
            </a:r>
            <a:r>
              <a:rPr lang="en-US" sz="2000" b="1" dirty="0"/>
              <a:t>unhealthy?</a:t>
            </a:r>
            <a:r>
              <a:rPr lang="hr-HR" sz="2000" b="1" dirty="0"/>
              <a:t> </a:t>
            </a:r>
            <a:br>
              <a:rPr lang="hr-HR" sz="2000" b="1" dirty="0"/>
            </a:br>
            <a:r>
              <a:rPr lang="hr-HR" sz="2000" i="1" dirty="0"/>
              <a:t>Što drugi izvori kažu o tome jesu li rajčice zdrave ili ne?</a:t>
            </a:r>
            <a:endParaRPr lang="hr-HR" sz="2000" b="1" dirty="0"/>
          </a:p>
        </p:txBody>
      </p:sp>
      <p:pic>
        <p:nvPicPr>
          <p:cNvPr id="3" name="Slika 2">
            <a:extLst>
              <a:ext uri="{FF2B5EF4-FFF2-40B4-BE49-F238E27FC236}">
                <a16:creationId xmlns:a16="http://schemas.microsoft.com/office/drawing/2014/main" id="{7E5ED747-FCD9-4391-ABDA-638E5FEB7EEE}"/>
              </a:ext>
            </a:extLst>
          </p:cNvPr>
          <p:cNvPicPr>
            <a:picLocks noChangeAspect="1"/>
          </p:cNvPicPr>
          <p:nvPr/>
        </p:nvPicPr>
        <p:blipFill>
          <a:blip r:embed="rId4"/>
          <a:stretch>
            <a:fillRect/>
          </a:stretch>
        </p:blipFill>
        <p:spPr>
          <a:xfrm>
            <a:off x="946498" y="5064561"/>
            <a:ext cx="3990975" cy="1352550"/>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
        <p:nvSpPr>
          <p:cNvPr id="8" name="Rezervirano mjesto sadržaja 2">
            <a:extLst>
              <a:ext uri="{FF2B5EF4-FFF2-40B4-BE49-F238E27FC236}">
                <a16:creationId xmlns:a16="http://schemas.microsoft.com/office/drawing/2014/main" id="{438728F8-6638-4551-A2DF-833DAE6F7054}"/>
              </a:ext>
            </a:extLst>
          </p:cNvPr>
          <p:cNvSpPr txBox="1">
            <a:spLocks/>
          </p:cNvSpPr>
          <p:nvPr/>
        </p:nvSpPr>
        <p:spPr>
          <a:xfrm>
            <a:off x="5116534" y="5064561"/>
            <a:ext cx="7040241" cy="292868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b="1" dirty="0"/>
              <a:t>FAKE NEWS </a:t>
            </a:r>
            <a:r>
              <a:rPr lang="hr-HR" sz="2000" i="1" dirty="0"/>
              <a:t>= lažna vijest</a:t>
            </a:r>
          </a:p>
          <a:p>
            <a:pPr marL="0" indent="0">
              <a:buNone/>
            </a:pPr>
            <a:r>
              <a:rPr lang="hr-HR" sz="2000" i="1" dirty="0"/>
              <a:t>Upravo stoga bitno je kritički promišljati o moru informacija kojem  smo izloženi!</a:t>
            </a:r>
          </a:p>
        </p:txBody>
      </p:sp>
    </p:spTree>
    <p:extLst>
      <p:ext uri="{BB962C8B-B14F-4D97-AF65-F5344CB8AC3E}">
        <p14:creationId xmlns:p14="http://schemas.microsoft.com/office/powerpoint/2010/main" val="192697575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1000"/>
                                        <p:tgtEl>
                                          <p:spTgt spid="6">
                                            <p:txEl>
                                              <p:pRg st="1" end="1"/>
                                            </p:txEl>
                                          </p:spTgt>
                                        </p:tgtEl>
                                      </p:cBhvr>
                                    </p:animEffect>
                                    <p:anim calcmode="lin" valueType="num">
                                      <p:cBhvr>
                                        <p:cTn id="15"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par>
                                <p:cTn id="24" presetID="42"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1000"/>
                                        <p:tgtEl>
                                          <p:spTgt spid="5">
                                            <p:txEl>
                                              <p:pRg st="0" end="0"/>
                                            </p:txEl>
                                          </p:spTgt>
                                        </p:tgtEl>
                                      </p:cBhvr>
                                    </p:animEffect>
                                    <p:anim calcmode="lin" valueType="num">
                                      <p:cBhvr>
                                        <p:cTn id="27"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8"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500" fill="hold"/>
                                        <p:tgtEl>
                                          <p:spTgt spid="2"/>
                                        </p:tgtEl>
                                        <p:attrNameLst>
                                          <p:attrName>ppt_w</p:attrName>
                                        </p:attrNameLst>
                                      </p:cBhvr>
                                      <p:tavLst>
                                        <p:tav tm="0">
                                          <p:val>
                                            <p:fltVal val="0"/>
                                          </p:val>
                                        </p:tav>
                                        <p:tav tm="100000">
                                          <p:val>
                                            <p:strVal val="#ppt_w"/>
                                          </p:val>
                                        </p:tav>
                                      </p:tavLst>
                                    </p:anim>
                                    <p:anim calcmode="lin" valueType="num">
                                      <p:cBhvr>
                                        <p:cTn id="34" dur="500" fill="hold"/>
                                        <p:tgtEl>
                                          <p:spTgt spid="2"/>
                                        </p:tgtEl>
                                        <p:attrNameLst>
                                          <p:attrName>ppt_h</p:attrName>
                                        </p:attrNameLst>
                                      </p:cBhvr>
                                      <p:tavLst>
                                        <p:tav tm="0">
                                          <p:val>
                                            <p:fltVal val="0"/>
                                          </p:val>
                                        </p:tav>
                                        <p:tav tm="100000">
                                          <p:val>
                                            <p:strVal val="#ppt_h"/>
                                          </p:val>
                                        </p:tav>
                                      </p:tavLst>
                                    </p:anim>
                                    <p:animEffect transition="in" filter="fade">
                                      <p:cBhvr>
                                        <p:cTn id="35" dur="500"/>
                                        <p:tgtEl>
                                          <p:spTgt spid="2"/>
                                        </p:tgtEl>
                                      </p:cBhvr>
                                    </p:animEffect>
                                  </p:childTnLst>
                                </p:cTn>
                              </p:par>
                              <p:par>
                                <p:cTn id="36" presetID="42" presetClass="entr" presetSubtype="0" fill="hold" grpId="0" nodeType="withEffect">
                                  <p:stCondLst>
                                    <p:cond delay="0"/>
                                  </p:stCondLst>
                                  <p:childTnLst>
                                    <p:set>
                                      <p:cBhvr>
                                        <p:cTn id="37" dur="1" fill="hold">
                                          <p:stCondLst>
                                            <p:cond delay="0"/>
                                          </p:stCondLst>
                                        </p:cTn>
                                        <p:tgtEl>
                                          <p:spTgt spid="7">
                                            <p:txEl>
                                              <p:pRg st="0" end="0"/>
                                            </p:txEl>
                                          </p:spTgt>
                                        </p:tgtEl>
                                        <p:attrNameLst>
                                          <p:attrName>style.visibility</p:attrName>
                                        </p:attrNameLst>
                                      </p:cBhvr>
                                      <p:to>
                                        <p:strVal val="visible"/>
                                      </p:to>
                                    </p:set>
                                    <p:animEffect transition="in" filter="fade">
                                      <p:cBhvr>
                                        <p:cTn id="38" dur="1000"/>
                                        <p:tgtEl>
                                          <p:spTgt spid="7">
                                            <p:txEl>
                                              <p:pRg st="0" end="0"/>
                                            </p:txEl>
                                          </p:spTgt>
                                        </p:tgtEl>
                                      </p:cBhvr>
                                    </p:animEffect>
                                    <p:anim calcmode="lin" valueType="num">
                                      <p:cBhvr>
                                        <p:cTn id="39"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40"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7">
                                            <p:txEl>
                                              <p:pRg st="1" end="1"/>
                                            </p:txEl>
                                          </p:spTgt>
                                        </p:tgtEl>
                                        <p:attrNameLst>
                                          <p:attrName>style.visibility</p:attrName>
                                        </p:attrNameLst>
                                      </p:cBhvr>
                                      <p:to>
                                        <p:strVal val="visible"/>
                                      </p:to>
                                    </p:set>
                                    <p:animEffect transition="in" filter="fade">
                                      <p:cBhvr>
                                        <p:cTn id="45" dur="1000"/>
                                        <p:tgtEl>
                                          <p:spTgt spid="7">
                                            <p:txEl>
                                              <p:pRg st="1" end="1"/>
                                            </p:txEl>
                                          </p:spTgt>
                                        </p:tgtEl>
                                      </p:cBhvr>
                                    </p:animEffect>
                                    <p:anim calcmode="lin" valueType="num">
                                      <p:cBhvr>
                                        <p:cTn id="46"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47" dur="1000" fill="hold"/>
                                        <p:tgtEl>
                                          <p:spTgt spid="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7">
                                            <p:txEl>
                                              <p:pRg st="2" end="2"/>
                                            </p:txEl>
                                          </p:spTgt>
                                        </p:tgtEl>
                                        <p:attrNameLst>
                                          <p:attrName>style.visibility</p:attrName>
                                        </p:attrNameLst>
                                      </p:cBhvr>
                                      <p:to>
                                        <p:strVal val="visible"/>
                                      </p:to>
                                    </p:set>
                                    <p:animEffect transition="in" filter="fade">
                                      <p:cBhvr>
                                        <p:cTn id="52" dur="1000"/>
                                        <p:tgtEl>
                                          <p:spTgt spid="7">
                                            <p:txEl>
                                              <p:pRg st="2" end="2"/>
                                            </p:txEl>
                                          </p:spTgt>
                                        </p:tgtEl>
                                      </p:cBhvr>
                                    </p:animEffect>
                                    <p:anim calcmode="lin" valueType="num">
                                      <p:cBhvr>
                                        <p:cTn id="53"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54" dur="1000" fill="hold"/>
                                        <p:tgtEl>
                                          <p:spTgt spid="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7">
                                            <p:txEl>
                                              <p:pRg st="3" end="3"/>
                                            </p:txEl>
                                          </p:spTgt>
                                        </p:tgtEl>
                                        <p:attrNameLst>
                                          <p:attrName>style.visibility</p:attrName>
                                        </p:attrNameLst>
                                      </p:cBhvr>
                                      <p:to>
                                        <p:strVal val="visible"/>
                                      </p:to>
                                    </p:set>
                                    <p:animEffect transition="in" filter="fade">
                                      <p:cBhvr>
                                        <p:cTn id="59" dur="1000"/>
                                        <p:tgtEl>
                                          <p:spTgt spid="7">
                                            <p:txEl>
                                              <p:pRg st="3" end="3"/>
                                            </p:txEl>
                                          </p:spTgt>
                                        </p:tgtEl>
                                      </p:cBhvr>
                                    </p:animEffect>
                                    <p:anim calcmode="lin" valueType="num">
                                      <p:cBhvr>
                                        <p:cTn id="60" dur="1000" fill="hold"/>
                                        <p:tgtEl>
                                          <p:spTgt spid="7">
                                            <p:txEl>
                                              <p:pRg st="3" end="3"/>
                                            </p:txEl>
                                          </p:spTgt>
                                        </p:tgtEl>
                                        <p:attrNameLst>
                                          <p:attrName>ppt_x</p:attrName>
                                        </p:attrNameLst>
                                      </p:cBhvr>
                                      <p:tavLst>
                                        <p:tav tm="0">
                                          <p:val>
                                            <p:strVal val="#ppt_x"/>
                                          </p:val>
                                        </p:tav>
                                        <p:tav tm="100000">
                                          <p:val>
                                            <p:strVal val="#ppt_x"/>
                                          </p:val>
                                        </p:tav>
                                      </p:tavLst>
                                    </p:anim>
                                    <p:anim calcmode="lin" valueType="num">
                                      <p:cBhvr>
                                        <p:cTn id="61" dur="1000" fill="hold"/>
                                        <p:tgtEl>
                                          <p:spTgt spid="7">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8">
                                            <p:txEl>
                                              <p:pRg st="0" end="0"/>
                                            </p:txEl>
                                          </p:spTgt>
                                        </p:tgtEl>
                                        <p:attrNameLst>
                                          <p:attrName>style.visibility</p:attrName>
                                        </p:attrNameLst>
                                      </p:cBhvr>
                                      <p:to>
                                        <p:strVal val="visible"/>
                                      </p:to>
                                    </p:set>
                                    <p:animEffect transition="in" filter="fade">
                                      <p:cBhvr>
                                        <p:cTn id="66" dur="1000"/>
                                        <p:tgtEl>
                                          <p:spTgt spid="8">
                                            <p:txEl>
                                              <p:pRg st="0" end="0"/>
                                            </p:txEl>
                                          </p:spTgt>
                                        </p:tgtEl>
                                      </p:cBhvr>
                                    </p:animEffect>
                                    <p:anim calcmode="lin" valueType="num">
                                      <p:cBhvr>
                                        <p:cTn id="67"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68" dur="1000" fill="hold"/>
                                        <p:tgtEl>
                                          <p:spTgt spid="8">
                                            <p:txEl>
                                              <p:pRg st="0" end="0"/>
                                            </p:txEl>
                                          </p:spTgt>
                                        </p:tgtEl>
                                        <p:attrNameLst>
                                          <p:attrName>ppt_y</p:attrName>
                                        </p:attrNameLst>
                                      </p:cBhvr>
                                      <p:tavLst>
                                        <p:tav tm="0">
                                          <p:val>
                                            <p:strVal val="#ppt_y+.1"/>
                                          </p:val>
                                        </p:tav>
                                        <p:tav tm="100000">
                                          <p:val>
                                            <p:strVal val="#ppt_y"/>
                                          </p:val>
                                        </p:tav>
                                      </p:tavLst>
                                    </p:anim>
                                  </p:childTnLst>
                                </p:cTn>
                              </p:par>
                              <p:par>
                                <p:cTn id="69" presetID="53" presetClass="entr" presetSubtype="16" fill="hold" nodeType="withEffect">
                                  <p:stCondLst>
                                    <p:cond delay="0"/>
                                  </p:stCondLst>
                                  <p:childTnLst>
                                    <p:set>
                                      <p:cBhvr>
                                        <p:cTn id="70" dur="1" fill="hold">
                                          <p:stCondLst>
                                            <p:cond delay="0"/>
                                          </p:stCondLst>
                                        </p:cTn>
                                        <p:tgtEl>
                                          <p:spTgt spid="3"/>
                                        </p:tgtEl>
                                        <p:attrNameLst>
                                          <p:attrName>style.visibility</p:attrName>
                                        </p:attrNameLst>
                                      </p:cBhvr>
                                      <p:to>
                                        <p:strVal val="visible"/>
                                      </p:to>
                                    </p:set>
                                    <p:anim calcmode="lin" valueType="num">
                                      <p:cBhvr>
                                        <p:cTn id="71" dur="500" fill="hold"/>
                                        <p:tgtEl>
                                          <p:spTgt spid="3"/>
                                        </p:tgtEl>
                                        <p:attrNameLst>
                                          <p:attrName>ppt_w</p:attrName>
                                        </p:attrNameLst>
                                      </p:cBhvr>
                                      <p:tavLst>
                                        <p:tav tm="0">
                                          <p:val>
                                            <p:fltVal val="0"/>
                                          </p:val>
                                        </p:tav>
                                        <p:tav tm="100000">
                                          <p:val>
                                            <p:strVal val="#ppt_w"/>
                                          </p:val>
                                        </p:tav>
                                      </p:tavLst>
                                    </p:anim>
                                    <p:anim calcmode="lin" valueType="num">
                                      <p:cBhvr>
                                        <p:cTn id="72" dur="500" fill="hold"/>
                                        <p:tgtEl>
                                          <p:spTgt spid="3"/>
                                        </p:tgtEl>
                                        <p:attrNameLst>
                                          <p:attrName>ppt_h</p:attrName>
                                        </p:attrNameLst>
                                      </p:cBhvr>
                                      <p:tavLst>
                                        <p:tav tm="0">
                                          <p:val>
                                            <p:fltVal val="0"/>
                                          </p:val>
                                        </p:tav>
                                        <p:tav tm="100000">
                                          <p:val>
                                            <p:strVal val="#ppt_h"/>
                                          </p:val>
                                        </p:tav>
                                      </p:tavLst>
                                    </p:anim>
                                    <p:animEffect transition="in" filter="fade">
                                      <p:cBhvr>
                                        <p:cTn id="73" dur="500"/>
                                        <p:tgtEl>
                                          <p:spTgt spid="3"/>
                                        </p:tgtEl>
                                      </p:cBhvr>
                                    </p:animEffect>
                                  </p:childTnLst>
                                </p:cTn>
                              </p:par>
                            </p:childTnLst>
                          </p:cTn>
                        </p:par>
                      </p:childTnLst>
                    </p:cTn>
                  </p:par>
                  <p:par>
                    <p:cTn id="74" fill="hold">
                      <p:stCondLst>
                        <p:cond delay="indefinite"/>
                      </p:stCondLst>
                      <p:childTnLst>
                        <p:par>
                          <p:cTn id="75" fill="hold">
                            <p:stCondLst>
                              <p:cond delay="0"/>
                            </p:stCondLst>
                            <p:childTnLst>
                              <p:par>
                                <p:cTn id="76" presetID="42" presetClass="entr" presetSubtype="0" fill="hold" grpId="0" nodeType="clickEffect">
                                  <p:stCondLst>
                                    <p:cond delay="0"/>
                                  </p:stCondLst>
                                  <p:childTnLst>
                                    <p:set>
                                      <p:cBhvr>
                                        <p:cTn id="77" dur="1" fill="hold">
                                          <p:stCondLst>
                                            <p:cond delay="0"/>
                                          </p:stCondLst>
                                        </p:cTn>
                                        <p:tgtEl>
                                          <p:spTgt spid="8">
                                            <p:txEl>
                                              <p:pRg st="1" end="1"/>
                                            </p:txEl>
                                          </p:spTgt>
                                        </p:tgtEl>
                                        <p:attrNameLst>
                                          <p:attrName>style.visibility</p:attrName>
                                        </p:attrNameLst>
                                      </p:cBhvr>
                                      <p:to>
                                        <p:strVal val="visible"/>
                                      </p:to>
                                    </p:set>
                                    <p:animEffect transition="in" filter="fade">
                                      <p:cBhvr>
                                        <p:cTn id="78" dur="1000"/>
                                        <p:tgtEl>
                                          <p:spTgt spid="8">
                                            <p:txEl>
                                              <p:pRg st="1" end="1"/>
                                            </p:txEl>
                                          </p:spTgt>
                                        </p:tgtEl>
                                      </p:cBhvr>
                                    </p:animEffect>
                                    <p:anim calcmode="lin" valueType="num">
                                      <p:cBhvr>
                                        <p:cTn id="79"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80" dur="1000" fill="hold"/>
                                        <p:tgtEl>
                                          <p:spTgt spid="8">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5" grpId="0" build="p"/>
      <p:bldP spid="7" grpId="0" uiExpand="1" build="p"/>
      <p:bldP spid="8" grpId="0" uiExpand="1" build="p"/>
    </p:bldLst>
  </p:timing>
</p:sld>
</file>

<file path=ppt/theme/theme1.xml><?xml version="1.0" encoding="utf-8"?>
<a:theme xmlns:a="http://schemas.openxmlformats.org/drawingml/2006/main" name="Tema sustava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2305</TotalTime>
  <Words>1471</Words>
  <Application>Microsoft Office PowerPoint</Application>
  <PresentationFormat>Široki zaslon</PresentationFormat>
  <Paragraphs>169</Paragraphs>
  <Slides>18</Slides>
  <Notes>0</Notes>
  <HiddenSlides>0</HiddenSlides>
  <MMClips>0</MMClips>
  <ScaleCrop>false</ScaleCrop>
  <HeadingPairs>
    <vt:vector size="6" baseType="variant">
      <vt:variant>
        <vt:lpstr>Korišteni fontovi</vt:lpstr>
      </vt:variant>
      <vt:variant>
        <vt:i4>5</vt:i4>
      </vt:variant>
      <vt:variant>
        <vt:lpstr>Tema</vt:lpstr>
      </vt:variant>
      <vt:variant>
        <vt:i4>1</vt:i4>
      </vt:variant>
      <vt:variant>
        <vt:lpstr>Naslovi slajdova</vt:lpstr>
      </vt:variant>
      <vt:variant>
        <vt:i4>18</vt:i4>
      </vt:variant>
    </vt:vector>
  </HeadingPairs>
  <TitlesOfParts>
    <vt:vector size="24" baseType="lpstr">
      <vt:lpstr>Arial</vt:lpstr>
      <vt:lpstr>Avenir Next LT Pro</vt:lpstr>
      <vt:lpstr>Calibri</vt:lpstr>
      <vt:lpstr>Calibri Light</vt:lpstr>
      <vt:lpstr>Cambria</vt:lpstr>
      <vt:lpstr>Tema sustava Office</vt:lpstr>
      <vt:lpstr>UNIT 4;  Earth Matters</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NEXT OF KIN</dc:title>
  <dc:creator>Siniša Vuksan</dc:creator>
  <cp:lastModifiedBy>Siniša Vuksan</cp:lastModifiedBy>
  <cp:revision>242</cp:revision>
  <dcterms:created xsi:type="dcterms:W3CDTF">2020-09-12T11:20:19Z</dcterms:created>
  <dcterms:modified xsi:type="dcterms:W3CDTF">2021-01-15T16:00:19Z</dcterms:modified>
</cp:coreProperties>
</file>